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6" r:id="rId6"/>
    <p:sldId id="298" r:id="rId7"/>
    <p:sldId id="299" r:id="rId8"/>
    <p:sldId id="300" r:id="rId9"/>
    <p:sldId id="286" r:id="rId10"/>
    <p:sldId id="259" r:id="rId11"/>
    <p:sldId id="290" r:id="rId12"/>
    <p:sldId id="29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4705" autoAdjust="0"/>
  </p:normalViewPr>
  <p:slideViewPr>
    <p:cSldViewPr>
      <p:cViewPr>
        <p:scale>
          <a:sx n="79" d="100"/>
          <a:sy n="79" d="100"/>
        </p:scale>
        <p:origin x="-7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71637-1BEC-4416-A8E2-FBF8BC342C0D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F80324FB-2697-4BE0-85C0-732B0ED577FD}">
      <dgm:prSet phldrT="[Text]" custT="1"/>
      <dgm:spPr/>
      <dgm:t>
        <a:bodyPr/>
        <a:lstStyle/>
        <a:p>
          <a:r>
            <a:rPr lang="en-US" sz="2400" b="1" dirty="0" smtClean="0"/>
            <a:t>International Community &amp; Donor Agencies</a:t>
          </a:r>
        </a:p>
      </dgm:t>
    </dgm:pt>
    <dgm:pt modelId="{A922ADAE-D3B6-4B6E-8B56-60914720FC11}" type="parTrans" cxnId="{C1C1A7A6-F0BC-4AA0-8086-26E8D01419C0}">
      <dgm:prSet/>
      <dgm:spPr/>
      <dgm:t>
        <a:bodyPr/>
        <a:lstStyle/>
        <a:p>
          <a:endParaRPr lang="en-US"/>
        </a:p>
      </dgm:t>
    </dgm:pt>
    <dgm:pt modelId="{38D6C955-91F5-4FDF-86BD-D0E5DDC639D6}" type="sibTrans" cxnId="{C1C1A7A6-F0BC-4AA0-8086-26E8D01419C0}">
      <dgm:prSet/>
      <dgm:spPr/>
      <dgm:t>
        <a:bodyPr/>
        <a:lstStyle/>
        <a:p>
          <a:endParaRPr lang="en-US"/>
        </a:p>
      </dgm:t>
    </dgm:pt>
    <dgm:pt modelId="{91A6911B-2EB0-4C1C-9C96-DB4EE8E62685}">
      <dgm:prSet phldrT="[Text]"/>
      <dgm:spPr/>
      <dgm:t>
        <a:bodyPr/>
        <a:lstStyle/>
        <a:p>
          <a:r>
            <a:rPr lang="en-US" b="1" dirty="0" smtClean="0"/>
            <a:t>USDA</a:t>
          </a:r>
          <a:endParaRPr lang="en-US" b="1" dirty="0"/>
        </a:p>
      </dgm:t>
    </dgm:pt>
    <dgm:pt modelId="{A133D889-AE81-41C0-A4FF-BBCFA23F4531}" type="parTrans" cxnId="{66AB3220-3F66-424A-AC74-4C15CCD7C9FA}">
      <dgm:prSet/>
      <dgm:spPr/>
      <dgm:t>
        <a:bodyPr/>
        <a:lstStyle/>
        <a:p>
          <a:endParaRPr lang="en-US"/>
        </a:p>
      </dgm:t>
    </dgm:pt>
    <dgm:pt modelId="{771444A0-8BB0-443F-969E-964FE53A0A15}" type="sibTrans" cxnId="{66AB3220-3F66-424A-AC74-4C15CCD7C9FA}">
      <dgm:prSet/>
      <dgm:spPr/>
      <dgm:t>
        <a:bodyPr/>
        <a:lstStyle/>
        <a:p>
          <a:endParaRPr lang="en-US"/>
        </a:p>
      </dgm:t>
    </dgm:pt>
    <dgm:pt modelId="{BF75C6B6-D74C-4E6C-87F7-D822C008DD1B}">
      <dgm:prSet phldrT="[Text]"/>
      <dgm:spPr/>
      <dgm:t>
        <a:bodyPr/>
        <a:lstStyle/>
        <a:p>
          <a:r>
            <a:rPr lang="en-US" b="1" dirty="0" smtClean="0"/>
            <a:t>On-ground Partners</a:t>
          </a:r>
          <a:endParaRPr lang="en-US" b="1" dirty="0"/>
        </a:p>
      </dgm:t>
    </dgm:pt>
    <dgm:pt modelId="{9F0DCF7E-F4DC-4A92-9849-74E8B55E0E27}" type="parTrans" cxnId="{84CB7113-9A46-44F2-848E-EFA36BE9FF1B}">
      <dgm:prSet/>
      <dgm:spPr/>
      <dgm:t>
        <a:bodyPr/>
        <a:lstStyle/>
        <a:p>
          <a:endParaRPr lang="en-US"/>
        </a:p>
      </dgm:t>
    </dgm:pt>
    <dgm:pt modelId="{475DCFB9-067F-4C74-81BA-3A01F117867C}" type="sibTrans" cxnId="{84CB7113-9A46-44F2-848E-EFA36BE9FF1B}">
      <dgm:prSet/>
      <dgm:spPr/>
      <dgm:t>
        <a:bodyPr/>
        <a:lstStyle/>
        <a:p>
          <a:endParaRPr lang="en-US"/>
        </a:p>
      </dgm:t>
    </dgm:pt>
    <dgm:pt modelId="{BBFECDB5-3545-4A2C-A7C5-3FDE8315FBD7}" type="pres">
      <dgm:prSet presAssocID="{DF571637-1BEC-4416-A8E2-FBF8BC342C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7DF6D5-B781-4D8A-8517-B169E4310C05}" type="pres">
      <dgm:prSet presAssocID="{F80324FB-2697-4BE0-85C0-732B0ED577FD}" presName="gear1" presStyleLbl="node1" presStyleIdx="0" presStyleCnt="3" custScaleX="116342" custScaleY="97975" custLinFactX="-8601" custLinFactNeighborX="-100000" custLinFactNeighborY="-789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C9AE5-2A16-4206-ACC6-099DE5F3F0F2}" type="pres">
      <dgm:prSet presAssocID="{F80324FB-2697-4BE0-85C0-732B0ED577FD}" presName="gear1srcNode" presStyleLbl="node1" presStyleIdx="0" presStyleCnt="3"/>
      <dgm:spPr/>
      <dgm:t>
        <a:bodyPr/>
        <a:lstStyle/>
        <a:p>
          <a:endParaRPr lang="en-US"/>
        </a:p>
      </dgm:t>
    </dgm:pt>
    <dgm:pt modelId="{47D52164-FF93-453A-9D72-49397EB34B47}" type="pres">
      <dgm:prSet presAssocID="{F80324FB-2697-4BE0-85C0-732B0ED577FD}" presName="gear1dstNode" presStyleLbl="node1" presStyleIdx="0" presStyleCnt="3"/>
      <dgm:spPr/>
      <dgm:t>
        <a:bodyPr/>
        <a:lstStyle/>
        <a:p>
          <a:endParaRPr lang="en-US"/>
        </a:p>
      </dgm:t>
    </dgm:pt>
    <dgm:pt modelId="{1D8A56E0-0062-4C59-A52E-539685AFEFCF}" type="pres">
      <dgm:prSet presAssocID="{91A6911B-2EB0-4C1C-9C96-DB4EE8E62685}" presName="gear2" presStyleLbl="node1" presStyleIdx="1" presStyleCnt="3" custScaleX="101600" custScaleY="97277" custLinFactNeighborX="45165" custLinFactNeighborY="-281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52943-6A04-4899-A25A-08D41AC85ACB}" type="pres">
      <dgm:prSet presAssocID="{91A6911B-2EB0-4C1C-9C96-DB4EE8E62685}" presName="gear2srcNode" presStyleLbl="node1" presStyleIdx="1" presStyleCnt="3"/>
      <dgm:spPr/>
      <dgm:t>
        <a:bodyPr/>
        <a:lstStyle/>
        <a:p>
          <a:endParaRPr lang="en-US"/>
        </a:p>
      </dgm:t>
    </dgm:pt>
    <dgm:pt modelId="{9168A245-D4A8-4582-8E85-9BF53D961A88}" type="pres">
      <dgm:prSet presAssocID="{91A6911B-2EB0-4C1C-9C96-DB4EE8E62685}" presName="gear2dstNode" presStyleLbl="node1" presStyleIdx="1" presStyleCnt="3"/>
      <dgm:spPr/>
      <dgm:t>
        <a:bodyPr/>
        <a:lstStyle/>
        <a:p>
          <a:endParaRPr lang="en-US"/>
        </a:p>
      </dgm:t>
    </dgm:pt>
    <dgm:pt modelId="{4E4952FD-03C2-42F8-BD41-20D980751083}" type="pres">
      <dgm:prSet presAssocID="{BF75C6B6-D74C-4E6C-87F7-D822C008DD1B}" presName="gear3" presStyleLbl="node1" presStyleIdx="2" presStyleCnt="3" custAng="21562205" custLinFactY="1590" custLinFactNeighborX="19720" custLinFactNeighborY="100000"/>
      <dgm:spPr/>
      <dgm:t>
        <a:bodyPr/>
        <a:lstStyle/>
        <a:p>
          <a:endParaRPr lang="en-US"/>
        </a:p>
      </dgm:t>
    </dgm:pt>
    <dgm:pt modelId="{8947627D-8E12-4836-9A5F-87996866625D}" type="pres">
      <dgm:prSet presAssocID="{BF75C6B6-D74C-4E6C-87F7-D822C008DD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47F0-F341-4A66-92D9-CC4762A392D0}" type="pres">
      <dgm:prSet presAssocID="{BF75C6B6-D74C-4E6C-87F7-D822C008DD1B}" presName="gear3srcNode" presStyleLbl="node1" presStyleIdx="2" presStyleCnt="3"/>
      <dgm:spPr/>
      <dgm:t>
        <a:bodyPr/>
        <a:lstStyle/>
        <a:p>
          <a:endParaRPr lang="en-US"/>
        </a:p>
      </dgm:t>
    </dgm:pt>
    <dgm:pt modelId="{EF416E60-95EC-4BF0-B5AE-601E24E067DE}" type="pres">
      <dgm:prSet presAssocID="{BF75C6B6-D74C-4E6C-87F7-D822C008DD1B}" presName="gear3dstNode" presStyleLbl="node1" presStyleIdx="2" presStyleCnt="3"/>
      <dgm:spPr/>
      <dgm:t>
        <a:bodyPr/>
        <a:lstStyle/>
        <a:p>
          <a:endParaRPr lang="en-US"/>
        </a:p>
      </dgm:t>
    </dgm:pt>
    <dgm:pt modelId="{364CE9D6-1537-4E7A-A44A-F5D9AD8B7C43}" type="pres">
      <dgm:prSet presAssocID="{38D6C955-91F5-4FDF-86BD-D0E5DDC639D6}" presName="connector1" presStyleLbl="sibTrans2D1" presStyleIdx="0" presStyleCnt="3" custAng="11769625" custLinFactNeighborX="-92735" custLinFactNeighborY="-59203"/>
      <dgm:spPr/>
      <dgm:t>
        <a:bodyPr/>
        <a:lstStyle/>
        <a:p>
          <a:endParaRPr lang="en-US"/>
        </a:p>
      </dgm:t>
    </dgm:pt>
    <dgm:pt modelId="{677B0FB1-FCE1-4810-B3B5-1B906A6F092F}" type="pres">
      <dgm:prSet presAssocID="{771444A0-8BB0-443F-969E-964FE53A0A15}" presName="connector2" presStyleLbl="sibTrans2D1" presStyleIdx="1" presStyleCnt="3" custAng="6591801" custLinFactNeighborX="42063" custLinFactNeighborY="-12436"/>
      <dgm:spPr/>
      <dgm:t>
        <a:bodyPr/>
        <a:lstStyle/>
        <a:p>
          <a:endParaRPr lang="en-US"/>
        </a:p>
      </dgm:t>
    </dgm:pt>
    <dgm:pt modelId="{AADB0CF1-56DD-4BF3-9265-26108BE953E1}" type="pres">
      <dgm:prSet presAssocID="{475DCFB9-067F-4C74-81BA-3A01F117867C}" presName="connector3" presStyleLbl="sibTrans2D1" presStyleIdx="2" presStyleCnt="3" custAng="17145887" custLinFactNeighborX="17217" custLinFactNeighborY="87793"/>
      <dgm:spPr/>
      <dgm:t>
        <a:bodyPr/>
        <a:lstStyle/>
        <a:p>
          <a:endParaRPr lang="en-US"/>
        </a:p>
      </dgm:t>
    </dgm:pt>
  </dgm:ptLst>
  <dgm:cxnLst>
    <dgm:cxn modelId="{F9DDEDF6-93F1-49A4-82A9-3880D3BD3887}" type="presOf" srcId="{F80324FB-2697-4BE0-85C0-732B0ED577FD}" destId="{47D52164-FF93-453A-9D72-49397EB34B47}" srcOrd="2" destOrd="0" presId="urn:microsoft.com/office/officeart/2005/8/layout/gear1"/>
    <dgm:cxn modelId="{68CE9BAC-BB3C-47AE-AA06-894D86BDA484}" type="presOf" srcId="{38D6C955-91F5-4FDF-86BD-D0E5DDC639D6}" destId="{364CE9D6-1537-4E7A-A44A-F5D9AD8B7C43}" srcOrd="0" destOrd="0" presId="urn:microsoft.com/office/officeart/2005/8/layout/gear1"/>
    <dgm:cxn modelId="{0068687D-ECC8-4CB7-9301-099EE04E310E}" type="presOf" srcId="{DF571637-1BEC-4416-A8E2-FBF8BC342C0D}" destId="{BBFECDB5-3545-4A2C-A7C5-3FDE8315FBD7}" srcOrd="0" destOrd="0" presId="urn:microsoft.com/office/officeart/2005/8/layout/gear1"/>
    <dgm:cxn modelId="{9C80BFB7-6764-4DC3-AF3D-003709B70E8A}" type="presOf" srcId="{771444A0-8BB0-443F-969E-964FE53A0A15}" destId="{677B0FB1-FCE1-4810-B3B5-1B906A6F092F}" srcOrd="0" destOrd="0" presId="urn:microsoft.com/office/officeart/2005/8/layout/gear1"/>
    <dgm:cxn modelId="{AA9BF12B-D854-4B6A-81AE-4A535D7771CD}" type="presOf" srcId="{BF75C6B6-D74C-4E6C-87F7-D822C008DD1B}" destId="{784C47F0-F341-4A66-92D9-CC4762A392D0}" srcOrd="2" destOrd="0" presId="urn:microsoft.com/office/officeart/2005/8/layout/gear1"/>
    <dgm:cxn modelId="{F6054EA9-64CC-488B-A320-7A059C09130C}" type="presOf" srcId="{91A6911B-2EB0-4C1C-9C96-DB4EE8E62685}" destId="{9168A245-D4A8-4582-8E85-9BF53D961A88}" srcOrd="2" destOrd="0" presId="urn:microsoft.com/office/officeart/2005/8/layout/gear1"/>
    <dgm:cxn modelId="{892DED37-84F7-427A-8372-55041AEC8FC5}" type="presOf" srcId="{475DCFB9-067F-4C74-81BA-3A01F117867C}" destId="{AADB0CF1-56DD-4BF3-9265-26108BE953E1}" srcOrd="0" destOrd="0" presId="urn:microsoft.com/office/officeart/2005/8/layout/gear1"/>
    <dgm:cxn modelId="{1E2FE798-E64B-429E-BB57-FE73FE6CD0AD}" type="presOf" srcId="{91A6911B-2EB0-4C1C-9C96-DB4EE8E62685}" destId="{6B452943-6A04-4899-A25A-08D41AC85ACB}" srcOrd="1" destOrd="0" presId="urn:microsoft.com/office/officeart/2005/8/layout/gear1"/>
    <dgm:cxn modelId="{AFE8F37C-A6F3-4218-BA2D-0CDA53BD55C5}" type="presOf" srcId="{BF75C6B6-D74C-4E6C-87F7-D822C008DD1B}" destId="{4E4952FD-03C2-42F8-BD41-20D980751083}" srcOrd="0" destOrd="0" presId="urn:microsoft.com/office/officeart/2005/8/layout/gear1"/>
    <dgm:cxn modelId="{0F275DF2-3B68-4583-9190-D0BE9F5065B2}" type="presOf" srcId="{BF75C6B6-D74C-4E6C-87F7-D822C008DD1B}" destId="{EF416E60-95EC-4BF0-B5AE-601E24E067DE}" srcOrd="3" destOrd="0" presId="urn:microsoft.com/office/officeart/2005/8/layout/gear1"/>
    <dgm:cxn modelId="{BC34CFC9-5FBD-4177-A43A-913C43C804AA}" type="presOf" srcId="{91A6911B-2EB0-4C1C-9C96-DB4EE8E62685}" destId="{1D8A56E0-0062-4C59-A52E-539685AFEFCF}" srcOrd="0" destOrd="0" presId="urn:microsoft.com/office/officeart/2005/8/layout/gear1"/>
    <dgm:cxn modelId="{7476570E-87F3-4BFB-8879-2A4BDE0CAA1B}" type="presOf" srcId="{F80324FB-2697-4BE0-85C0-732B0ED577FD}" destId="{6D7DF6D5-B781-4D8A-8517-B169E4310C05}" srcOrd="0" destOrd="0" presId="urn:microsoft.com/office/officeart/2005/8/layout/gear1"/>
    <dgm:cxn modelId="{84CB7113-9A46-44F2-848E-EFA36BE9FF1B}" srcId="{DF571637-1BEC-4416-A8E2-FBF8BC342C0D}" destId="{BF75C6B6-D74C-4E6C-87F7-D822C008DD1B}" srcOrd="2" destOrd="0" parTransId="{9F0DCF7E-F4DC-4A92-9849-74E8B55E0E27}" sibTransId="{475DCFB9-067F-4C74-81BA-3A01F117867C}"/>
    <dgm:cxn modelId="{C1C1A7A6-F0BC-4AA0-8086-26E8D01419C0}" srcId="{DF571637-1BEC-4416-A8E2-FBF8BC342C0D}" destId="{F80324FB-2697-4BE0-85C0-732B0ED577FD}" srcOrd="0" destOrd="0" parTransId="{A922ADAE-D3B6-4B6E-8B56-60914720FC11}" sibTransId="{38D6C955-91F5-4FDF-86BD-D0E5DDC639D6}"/>
    <dgm:cxn modelId="{66AB3220-3F66-424A-AC74-4C15CCD7C9FA}" srcId="{DF571637-1BEC-4416-A8E2-FBF8BC342C0D}" destId="{91A6911B-2EB0-4C1C-9C96-DB4EE8E62685}" srcOrd="1" destOrd="0" parTransId="{A133D889-AE81-41C0-A4FF-BBCFA23F4531}" sibTransId="{771444A0-8BB0-443F-969E-964FE53A0A15}"/>
    <dgm:cxn modelId="{24800CC3-0C34-464F-A0D2-849673D93F18}" type="presOf" srcId="{F80324FB-2697-4BE0-85C0-732B0ED577FD}" destId="{6B6C9AE5-2A16-4206-ACC6-099DE5F3F0F2}" srcOrd="1" destOrd="0" presId="urn:microsoft.com/office/officeart/2005/8/layout/gear1"/>
    <dgm:cxn modelId="{3DFF5514-4D89-4891-A347-698E07850286}" type="presOf" srcId="{BF75C6B6-D74C-4E6C-87F7-D822C008DD1B}" destId="{8947627D-8E12-4836-9A5F-87996866625D}" srcOrd="1" destOrd="0" presId="urn:microsoft.com/office/officeart/2005/8/layout/gear1"/>
    <dgm:cxn modelId="{9FDDC2B8-658E-441F-9ABE-C4A1CB61A816}" type="presParOf" srcId="{BBFECDB5-3545-4A2C-A7C5-3FDE8315FBD7}" destId="{6D7DF6D5-B781-4D8A-8517-B169E4310C05}" srcOrd="0" destOrd="0" presId="urn:microsoft.com/office/officeart/2005/8/layout/gear1"/>
    <dgm:cxn modelId="{E74B5DE9-913A-4FEC-A24C-DCF40E6A685B}" type="presParOf" srcId="{BBFECDB5-3545-4A2C-A7C5-3FDE8315FBD7}" destId="{6B6C9AE5-2A16-4206-ACC6-099DE5F3F0F2}" srcOrd="1" destOrd="0" presId="urn:microsoft.com/office/officeart/2005/8/layout/gear1"/>
    <dgm:cxn modelId="{57BBBF46-CDDA-4E28-AAB2-E5A793AB3A6E}" type="presParOf" srcId="{BBFECDB5-3545-4A2C-A7C5-3FDE8315FBD7}" destId="{47D52164-FF93-453A-9D72-49397EB34B47}" srcOrd="2" destOrd="0" presId="urn:microsoft.com/office/officeart/2005/8/layout/gear1"/>
    <dgm:cxn modelId="{3B43AB0B-7821-42AE-A605-B1CBEC98C211}" type="presParOf" srcId="{BBFECDB5-3545-4A2C-A7C5-3FDE8315FBD7}" destId="{1D8A56E0-0062-4C59-A52E-539685AFEFCF}" srcOrd="3" destOrd="0" presId="urn:microsoft.com/office/officeart/2005/8/layout/gear1"/>
    <dgm:cxn modelId="{74B27AF9-BD91-49F9-8A7B-16EBBE44AEE4}" type="presParOf" srcId="{BBFECDB5-3545-4A2C-A7C5-3FDE8315FBD7}" destId="{6B452943-6A04-4899-A25A-08D41AC85ACB}" srcOrd="4" destOrd="0" presId="urn:microsoft.com/office/officeart/2005/8/layout/gear1"/>
    <dgm:cxn modelId="{CBBCDD16-B196-47BD-96A7-EEB6ECFED2DD}" type="presParOf" srcId="{BBFECDB5-3545-4A2C-A7C5-3FDE8315FBD7}" destId="{9168A245-D4A8-4582-8E85-9BF53D961A88}" srcOrd="5" destOrd="0" presId="urn:microsoft.com/office/officeart/2005/8/layout/gear1"/>
    <dgm:cxn modelId="{F4F48416-5C0F-4028-A330-A714762CEEBC}" type="presParOf" srcId="{BBFECDB5-3545-4A2C-A7C5-3FDE8315FBD7}" destId="{4E4952FD-03C2-42F8-BD41-20D980751083}" srcOrd="6" destOrd="0" presId="urn:microsoft.com/office/officeart/2005/8/layout/gear1"/>
    <dgm:cxn modelId="{85052874-31C1-49D9-97C7-271DE3564131}" type="presParOf" srcId="{BBFECDB5-3545-4A2C-A7C5-3FDE8315FBD7}" destId="{8947627D-8E12-4836-9A5F-87996866625D}" srcOrd="7" destOrd="0" presId="urn:microsoft.com/office/officeart/2005/8/layout/gear1"/>
    <dgm:cxn modelId="{51FE830D-59D7-4E31-9DF3-02B42DDC21BC}" type="presParOf" srcId="{BBFECDB5-3545-4A2C-A7C5-3FDE8315FBD7}" destId="{784C47F0-F341-4A66-92D9-CC4762A392D0}" srcOrd="8" destOrd="0" presId="urn:microsoft.com/office/officeart/2005/8/layout/gear1"/>
    <dgm:cxn modelId="{151E50A3-07C9-4F34-8171-B61D160290F6}" type="presParOf" srcId="{BBFECDB5-3545-4A2C-A7C5-3FDE8315FBD7}" destId="{EF416E60-95EC-4BF0-B5AE-601E24E067DE}" srcOrd="9" destOrd="0" presId="urn:microsoft.com/office/officeart/2005/8/layout/gear1"/>
    <dgm:cxn modelId="{A266EB02-05E3-4F2B-BA2D-484386F42B1E}" type="presParOf" srcId="{BBFECDB5-3545-4A2C-A7C5-3FDE8315FBD7}" destId="{364CE9D6-1537-4E7A-A44A-F5D9AD8B7C43}" srcOrd="10" destOrd="0" presId="urn:microsoft.com/office/officeart/2005/8/layout/gear1"/>
    <dgm:cxn modelId="{871A3F59-926A-4941-93B6-D46A57D3F14B}" type="presParOf" srcId="{BBFECDB5-3545-4A2C-A7C5-3FDE8315FBD7}" destId="{677B0FB1-FCE1-4810-B3B5-1B906A6F092F}" srcOrd="11" destOrd="0" presId="urn:microsoft.com/office/officeart/2005/8/layout/gear1"/>
    <dgm:cxn modelId="{6917B4D2-04D8-4165-A182-A882AACA1AC3}" type="presParOf" srcId="{BBFECDB5-3545-4A2C-A7C5-3FDE8315FBD7}" destId="{AADB0CF1-56DD-4BF3-9265-26108BE953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DF6D5-B781-4D8A-8517-B169E4310C05}">
      <dsp:nvSpPr>
        <dsp:cNvPr id="0" name=""/>
        <dsp:cNvSpPr/>
      </dsp:nvSpPr>
      <dsp:spPr>
        <a:xfrm>
          <a:off x="256134" y="134561"/>
          <a:ext cx="3566951" cy="300383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International Community &amp; Donor Agencies</a:t>
          </a:r>
        </a:p>
      </dsp:txBody>
      <dsp:txXfrm>
        <a:off x="931163" y="838195"/>
        <a:ext cx="2216893" cy="1544032"/>
      </dsp:txXfrm>
    </dsp:sp>
    <dsp:sp modelId="{1D8A56E0-0062-4C59-A52E-539685AFEFCF}">
      <dsp:nvSpPr>
        <dsp:cNvPr id="0" name=""/>
        <dsp:cNvSpPr/>
      </dsp:nvSpPr>
      <dsp:spPr>
        <a:xfrm>
          <a:off x="3041694" y="1201362"/>
          <a:ext cx="2265435" cy="2169042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USDA</a:t>
          </a:r>
          <a:endParaRPr lang="en-US" sz="2600" b="1" kern="1200" dirty="0"/>
        </a:p>
      </dsp:txBody>
      <dsp:txXfrm>
        <a:off x="3601769" y="1750725"/>
        <a:ext cx="1145285" cy="1070316"/>
      </dsp:txXfrm>
    </dsp:sp>
    <dsp:sp modelId="{4E4952FD-03C2-42F8-BD41-20D980751083}">
      <dsp:nvSpPr>
        <dsp:cNvPr id="0" name=""/>
        <dsp:cNvSpPr/>
      </dsp:nvSpPr>
      <dsp:spPr>
        <a:xfrm rot="20662205">
          <a:off x="3829005" y="2979277"/>
          <a:ext cx="2184708" cy="218470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On-ground Partners</a:t>
          </a:r>
          <a:endParaRPr lang="en-US" sz="2600" b="1" kern="1200" dirty="0"/>
        </a:p>
      </dsp:txBody>
      <dsp:txXfrm rot="900000">
        <a:off x="4308175" y="3458447"/>
        <a:ext cx="1226367" cy="1226367"/>
      </dsp:txXfrm>
    </dsp:sp>
    <dsp:sp modelId="{364CE9D6-1537-4E7A-A44A-F5D9AD8B7C43}">
      <dsp:nvSpPr>
        <dsp:cNvPr id="0" name=""/>
        <dsp:cNvSpPr/>
      </dsp:nvSpPr>
      <dsp:spPr>
        <a:xfrm rot="11769625">
          <a:off x="-23306" y="-270825"/>
          <a:ext cx="3924376" cy="3924376"/>
        </a:xfrm>
        <a:prstGeom prst="circularArrow">
          <a:avLst>
            <a:gd name="adj1" fmla="val 4688"/>
            <a:gd name="adj2" fmla="val 299029"/>
            <a:gd name="adj3" fmla="val 2541574"/>
            <a:gd name="adj4" fmla="val 15807589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B0FB1-FCE1-4810-B3B5-1B906A6F092F}">
      <dsp:nvSpPr>
        <dsp:cNvPr id="0" name=""/>
        <dsp:cNvSpPr/>
      </dsp:nvSpPr>
      <dsp:spPr>
        <a:xfrm rot="6591801">
          <a:off x="2856920" y="945456"/>
          <a:ext cx="2851304" cy="28513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B0CF1-56DD-4BF3-9265-26108BE953E1}">
      <dsp:nvSpPr>
        <dsp:cNvPr id="0" name=""/>
        <dsp:cNvSpPr/>
      </dsp:nvSpPr>
      <dsp:spPr>
        <a:xfrm rot="17145887">
          <a:off x="3325308" y="2475569"/>
          <a:ext cx="3074280" cy="30742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4B834F-6A8C-42A9-A8C5-6F156FABF067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50EB23-3D5D-4B06-B09F-BFB2501E8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219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C5D6E2-3B0D-4E34-95C9-27F88293011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B7C61B-E2C5-42C3-98C6-DDA09191E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30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C61B-E2C5-42C3-98C6-DDA09191ED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36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C61B-E2C5-42C3-98C6-DDA09191ED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12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MS PGothic" pitchFamily="34" charset="-128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63DCD-55D9-4052-AFC3-BD3AF473BE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63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6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9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1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4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6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79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60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31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6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09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AB5D-C15F-4D89-946C-A65D78ECB75A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0CBF-D2F0-49B4-A2D3-F5F0DC606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6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8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14" Type="http://schemas.openxmlformats.org/officeDocument/2006/relationships/image" Target="../media/image19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USDA-Africa Partnerships to Mitigate Aflatoxins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10600" cy="3352800"/>
          </a:xfrm>
        </p:spPr>
        <p:txBody>
          <a:bodyPr>
            <a:normAutofit fontScale="92500" lnSpcReduction="20000"/>
          </a:bodyPr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Office of Capacity Building and Development (OCBD)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Foreign Agricultural Service (FAS)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U.S. Department of Agriculture (USDA)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    Ms. Elisa Loeser, M.A.			          Dr. Chris Peterson, PhD.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    Intl. Program Specialist 			          Intl. Program Specialist</a:t>
            </a:r>
          </a:p>
          <a:p>
            <a:pPr algn="l"/>
            <a:r>
              <a:rPr lang="en-US" sz="2200" b="1" smtClean="0">
                <a:solidFill>
                  <a:schemeClr val="tx1"/>
                </a:solidFill>
              </a:rPr>
              <a:t>    Elisa.Loeser@fas.usda.gov</a:t>
            </a:r>
            <a:r>
              <a:rPr lang="en-US" sz="2200" b="1" dirty="0" smtClean="0">
                <a:solidFill>
                  <a:schemeClr val="tx1"/>
                </a:solidFill>
              </a:rPr>
              <a:t>		          Chris.Peterson@fas.usda.gov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228600"/>
            <a:ext cx="2667001" cy="749630"/>
            <a:chOff x="76199" y="76200"/>
            <a:chExt cx="2667001" cy="7496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199" y="76200"/>
              <a:ext cx="1061203" cy="7496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43000" y="87166"/>
              <a:ext cx="16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United States </a:t>
              </a:r>
            </a:p>
            <a:p>
              <a:r>
                <a:rPr lang="en-US" sz="1400" b="1" dirty="0" smtClean="0"/>
                <a:t>Department of Agriculture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509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USDA’s Role as a Connector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1695318"/>
              </p:ext>
            </p:extLst>
          </p:nvPr>
        </p:nvGraphicFramePr>
        <p:xfrm>
          <a:off x="1447800" y="1066800"/>
          <a:ext cx="8480495" cy="557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320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USDA/FAS Officers are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78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Global Network of </a:t>
            </a:r>
            <a:r>
              <a:rPr lang="en-US" dirty="0"/>
              <a:t>F</a:t>
            </a:r>
            <a:r>
              <a:rPr lang="en-US" dirty="0" smtClean="0"/>
              <a:t>oreign </a:t>
            </a:r>
            <a:r>
              <a:rPr lang="en-US" dirty="0"/>
              <a:t>S</a:t>
            </a:r>
            <a:r>
              <a:rPr lang="en-US" dirty="0" smtClean="0"/>
              <a:t>ervice </a:t>
            </a:r>
            <a:r>
              <a:rPr lang="en-US" dirty="0"/>
              <a:t>O</a:t>
            </a:r>
            <a:r>
              <a:rPr lang="en-US" dirty="0" smtClean="0"/>
              <a:t>fficers </a:t>
            </a:r>
          </a:p>
          <a:p>
            <a:r>
              <a:rPr lang="en-US" dirty="0" smtClean="0"/>
              <a:t>93 Offices Covering 171 </a:t>
            </a:r>
            <a:r>
              <a:rPr lang="en-US" dirty="0"/>
              <a:t>C</a:t>
            </a:r>
            <a:r>
              <a:rPr lang="en-US" dirty="0" smtClean="0"/>
              <a:t>ountries</a:t>
            </a:r>
          </a:p>
          <a:p>
            <a:r>
              <a:rPr lang="en-US" dirty="0" smtClean="0"/>
              <a:t>USDA/FAS Presence in Africa:</a:t>
            </a:r>
          </a:p>
          <a:p>
            <a:pPr lvl="1"/>
            <a:r>
              <a:rPr lang="en-US" dirty="0" smtClean="0"/>
              <a:t>Accra, Ghana</a:t>
            </a:r>
          </a:p>
          <a:p>
            <a:pPr lvl="1"/>
            <a:r>
              <a:rPr lang="en-US" dirty="0" smtClean="0"/>
              <a:t>Addis Ababa, Ethiopia</a:t>
            </a:r>
          </a:p>
          <a:p>
            <a:pPr lvl="1"/>
            <a:r>
              <a:rPr lang="en-US" dirty="0"/>
              <a:t>Algiers, </a:t>
            </a:r>
            <a:r>
              <a:rPr lang="en-US" dirty="0" smtClean="0"/>
              <a:t>Algeria</a:t>
            </a:r>
          </a:p>
          <a:p>
            <a:pPr lvl="1"/>
            <a:r>
              <a:rPr lang="en-US" dirty="0" smtClean="0"/>
              <a:t>Cairo, Egypt</a:t>
            </a:r>
          </a:p>
          <a:p>
            <a:pPr lvl="1"/>
            <a:r>
              <a:rPr lang="en-US" dirty="0" smtClean="0"/>
              <a:t>Dakar, Senegal</a:t>
            </a:r>
          </a:p>
          <a:p>
            <a:pPr lvl="1"/>
            <a:r>
              <a:rPr lang="en-US" dirty="0" smtClean="0"/>
              <a:t>Nairobi, Kenya</a:t>
            </a:r>
          </a:p>
          <a:p>
            <a:pPr lvl="1"/>
            <a:r>
              <a:rPr lang="en-US" dirty="0" smtClean="0"/>
              <a:t>Pretoria, South Africa</a:t>
            </a:r>
          </a:p>
          <a:p>
            <a:pPr lvl="1"/>
            <a:r>
              <a:rPr lang="en-US" dirty="0" smtClean="0"/>
              <a:t>Rabat, Morocco</a:t>
            </a:r>
          </a:p>
          <a:p>
            <a:r>
              <a:rPr lang="en-US" dirty="0" smtClean="0"/>
              <a:t>SPS Advisors</a:t>
            </a:r>
          </a:p>
          <a:p>
            <a:pPr lvl="1"/>
            <a:r>
              <a:rPr lang="en-US" dirty="0" smtClean="0"/>
              <a:t>Accra, Nairobi, Pretoria – covering West, East, &amp; Southern Regions</a:t>
            </a:r>
          </a:p>
        </p:txBody>
      </p:sp>
      <p:pic>
        <p:nvPicPr>
          <p:cNvPr id="4" name="Picture 3" descr="fas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2355231" cy="245198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xmlns="" val="4919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81200"/>
            <a:ext cx="8229600" cy="579438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Vision: </a:t>
            </a:r>
            <a:r>
              <a:rPr lang="en-US" sz="3000" dirty="0" smtClean="0"/>
              <a:t>Reduced Illnesses and </a:t>
            </a:r>
            <a:br>
              <a:rPr lang="en-US" sz="3000" dirty="0" smtClean="0"/>
            </a:br>
            <a:r>
              <a:rPr lang="en-US" sz="3000" dirty="0" smtClean="0"/>
              <a:t>Increased Trade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Goal</a:t>
            </a:r>
            <a:r>
              <a:rPr lang="en-US" dirty="0" smtClean="0"/>
              <a:t>: Improve food safety and human health by:</a:t>
            </a:r>
          </a:p>
          <a:p>
            <a:pPr lvl="1"/>
            <a:r>
              <a:rPr lang="en-US" dirty="0" smtClean="0"/>
              <a:t>Reducing aflatoxin incidence</a:t>
            </a:r>
          </a:p>
          <a:p>
            <a:pPr lvl="1"/>
            <a:r>
              <a:rPr lang="en-US" dirty="0" smtClean="0"/>
              <a:t>Building policy, regulatory, and technical capacities</a:t>
            </a:r>
            <a:endParaRPr lang="en-US" sz="8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u="sng" dirty="0" smtClean="0"/>
              <a:t>Approach: </a:t>
            </a:r>
            <a:r>
              <a:rPr lang="en-US" dirty="0" smtClean="0"/>
              <a:t>Leverage on-ground public and private-sector partnerships to implement life-saving and trade-enhancing advances in agronomy, policy, and enforcement.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i="1" dirty="0"/>
          </a:p>
          <a:p>
            <a:pPr algn="ctr"/>
            <a:endParaRPr lang="en-US" b="1" i="1" dirty="0"/>
          </a:p>
          <a:p>
            <a:pPr algn="ctr"/>
            <a:r>
              <a:rPr lang="en-US" sz="3600" b="1" dirty="0" smtClean="0"/>
              <a:t>Aflatoxin Mitigation Program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4744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33399"/>
            <a:ext cx="3733800" cy="1828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Biocontrol </a:t>
            </a:r>
            <a:r>
              <a:rPr lang="en-US" sz="3000" b="1" dirty="0"/>
              <a:t>D</a:t>
            </a:r>
            <a:r>
              <a:rPr lang="en-US" sz="3000" b="1" dirty="0" smtClean="0"/>
              <a:t>evelopment</a:t>
            </a:r>
          </a:p>
          <a:p>
            <a:pPr algn="ctr"/>
            <a:endParaRPr lang="en-US" sz="800" b="1" dirty="0" smtClean="0"/>
          </a:p>
          <a:p>
            <a:endParaRPr lang="en-US" sz="1400" b="1" dirty="0" smtClean="0"/>
          </a:p>
          <a:p>
            <a:pPr algn="ctr"/>
            <a:r>
              <a:rPr lang="en-US" sz="1400" b="1" dirty="0" smtClean="0"/>
              <a:t>Partners: University of Arizona, IITA</a:t>
            </a:r>
            <a:endParaRPr lang="en-US" sz="1400" b="1" dirty="0"/>
          </a:p>
        </p:txBody>
      </p:sp>
      <p:sp>
        <p:nvSpPr>
          <p:cNvPr id="5" name="Left Arrow 4"/>
          <p:cNvSpPr/>
          <p:nvPr/>
        </p:nvSpPr>
        <p:spPr>
          <a:xfrm flipH="1">
            <a:off x="4484761" y="1137123"/>
            <a:ext cx="1295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Regional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916181" y="762000"/>
            <a:ext cx="2618218" cy="1425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Mutual Recognition of efficacy data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Partners: University of Arizona, IITA</a:t>
            </a:r>
            <a:endParaRPr lang="en-US" sz="1400" b="1" dirty="0"/>
          </a:p>
        </p:txBody>
      </p:sp>
      <p:sp>
        <p:nvSpPr>
          <p:cNvPr id="7" name="Left Arrow 6"/>
          <p:cNvSpPr/>
          <p:nvPr/>
        </p:nvSpPr>
        <p:spPr>
          <a:xfrm rot="5400000" flipH="1">
            <a:off x="6865655" y="2302735"/>
            <a:ext cx="719271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Left Arrow 7"/>
          <p:cNvSpPr/>
          <p:nvPr/>
        </p:nvSpPr>
        <p:spPr>
          <a:xfrm flipH="1">
            <a:off x="4484761" y="3336064"/>
            <a:ext cx="1295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ounded Rectangle 8"/>
          <p:cNvSpPr/>
          <p:nvPr/>
        </p:nvSpPr>
        <p:spPr>
          <a:xfrm>
            <a:off x="5916181" y="3124200"/>
            <a:ext cx="2618218" cy="110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Product Registration, </a:t>
            </a:r>
            <a:r>
              <a:rPr lang="en-US" sz="2000" b="1" dirty="0"/>
              <a:t>M</a:t>
            </a:r>
            <a:r>
              <a:rPr lang="en-US" sz="2000" b="1" dirty="0" smtClean="0"/>
              <a:t>ass Production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30794" y="3017378"/>
            <a:ext cx="3733800" cy="1216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Policy Development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Partner: AATF, IITA</a:t>
            </a:r>
            <a:endParaRPr lang="en-US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30794" y="4630390"/>
            <a:ext cx="3733800" cy="1634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Trade &amp; Standards Enforcement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Partners: North Carolina State University, AATF, COMESA</a:t>
            </a:r>
            <a:endParaRPr lang="en-US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916181" y="4969734"/>
            <a:ext cx="2618219" cy="129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Reduced aflatoxin,</a:t>
            </a:r>
          </a:p>
          <a:p>
            <a:pPr algn="ctr"/>
            <a:r>
              <a:rPr lang="en-US" sz="2800" b="1" dirty="0" smtClean="0"/>
              <a:t>Increased trade</a:t>
            </a:r>
            <a:endParaRPr lang="en-US" sz="2800" b="1" dirty="0"/>
          </a:p>
        </p:txBody>
      </p:sp>
      <p:sp>
        <p:nvSpPr>
          <p:cNvPr id="13" name="Left Arrow 12"/>
          <p:cNvSpPr/>
          <p:nvPr/>
        </p:nvSpPr>
        <p:spPr>
          <a:xfrm flipH="1">
            <a:off x="4484761" y="5274534"/>
            <a:ext cx="1295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Left Arrow 13"/>
          <p:cNvSpPr/>
          <p:nvPr/>
        </p:nvSpPr>
        <p:spPr>
          <a:xfrm rot="5400000" flipH="1">
            <a:off x="6961084" y="4287491"/>
            <a:ext cx="528411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Left Arrow 14"/>
          <p:cNvSpPr/>
          <p:nvPr/>
        </p:nvSpPr>
        <p:spPr>
          <a:xfrm rot="2251556" flipH="1">
            <a:off x="4377207" y="2212010"/>
            <a:ext cx="1510507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In-country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629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5721513" y="6470650"/>
            <a:ext cx="3398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</a:rPr>
              <a:t>Map courtesy of IITA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6553200"/>
            <a:ext cx="25908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400">
                <a:solidFill>
                  <a:prstClr val="white"/>
                </a:solidFill>
                <a:cs typeface="Arial" charset="0"/>
              </a:rPr>
              <a:t>A member of CGIAR consortium</a:t>
            </a:r>
            <a:endParaRPr lang="en-US" sz="14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82968" y="152400"/>
            <a:ext cx="6373763" cy="550862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Biocontrol Development</a:t>
            </a:r>
            <a:endParaRPr lang="en-GB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30589" y="829051"/>
            <a:ext cx="5980011" cy="4566627"/>
            <a:chOff x="1809361" y="1152525"/>
            <a:chExt cx="5353439" cy="4130675"/>
          </a:xfrm>
        </p:grpSpPr>
        <p:sp>
          <p:nvSpPr>
            <p:cNvPr id="93" name="Freeform 169"/>
            <p:cNvSpPr>
              <a:spLocks noChangeAspect="1"/>
            </p:cNvSpPr>
            <p:nvPr/>
          </p:nvSpPr>
          <p:spPr bwMode="gray">
            <a:xfrm>
              <a:off x="3638267" y="2768600"/>
              <a:ext cx="649287" cy="484187"/>
            </a:xfrm>
            <a:custGeom>
              <a:avLst/>
              <a:gdLst>
                <a:gd name="T0" fmla="*/ 48 w 642"/>
                <a:gd name="T1" fmla="*/ 85 h 532"/>
                <a:gd name="T2" fmla="*/ 55 w 642"/>
                <a:gd name="T3" fmla="*/ 67 h 532"/>
                <a:gd name="T4" fmla="*/ 75 w 642"/>
                <a:gd name="T5" fmla="*/ 43 h 532"/>
                <a:gd name="T6" fmla="*/ 96 w 642"/>
                <a:gd name="T7" fmla="*/ 9 h 532"/>
                <a:gd name="T8" fmla="*/ 139 w 642"/>
                <a:gd name="T9" fmla="*/ 3 h 532"/>
                <a:gd name="T10" fmla="*/ 199 w 642"/>
                <a:gd name="T11" fmla="*/ 20 h 532"/>
                <a:gd name="T12" fmla="*/ 233 w 642"/>
                <a:gd name="T13" fmla="*/ 48 h 532"/>
                <a:gd name="T14" fmla="*/ 264 w 642"/>
                <a:gd name="T15" fmla="*/ 30 h 532"/>
                <a:gd name="T16" fmla="*/ 303 w 642"/>
                <a:gd name="T17" fmla="*/ 37 h 532"/>
                <a:gd name="T18" fmla="*/ 362 w 642"/>
                <a:gd name="T19" fmla="*/ 58 h 532"/>
                <a:gd name="T20" fmla="*/ 406 w 642"/>
                <a:gd name="T21" fmla="*/ 32 h 532"/>
                <a:gd name="T22" fmla="*/ 459 w 642"/>
                <a:gd name="T23" fmla="*/ 30 h 532"/>
                <a:gd name="T24" fmla="*/ 496 w 642"/>
                <a:gd name="T25" fmla="*/ 26 h 532"/>
                <a:gd name="T26" fmla="*/ 517 w 642"/>
                <a:gd name="T27" fmla="*/ 36 h 532"/>
                <a:gd name="T28" fmla="*/ 544 w 642"/>
                <a:gd name="T29" fmla="*/ 22 h 532"/>
                <a:gd name="T30" fmla="*/ 558 w 642"/>
                <a:gd name="T31" fmla="*/ 15 h 532"/>
                <a:gd name="T32" fmla="*/ 571 w 642"/>
                <a:gd name="T33" fmla="*/ 3 h 532"/>
                <a:gd name="T34" fmla="*/ 581 w 642"/>
                <a:gd name="T35" fmla="*/ 20 h 532"/>
                <a:gd name="T36" fmla="*/ 604 w 642"/>
                <a:gd name="T37" fmla="*/ 43 h 532"/>
                <a:gd name="T38" fmla="*/ 624 w 642"/>
                <a:gd name="T39" fmla="*/ 76 h 532"/>
                <a:gd name="T40" fmla="*/ 639 w 642"/>
                <a:gd name="T41" fmla="*/ 84 h 532"/>
                <a:gd name="T42" fmla="*/ 642 w 642"/>
                <a:gd name="T43" fmla="*/ 119 h 532"/>
                <a:gd name="T44" fmla="*/ 604 w 642"/>
                <a:gd name="T45" fmla="*/ 142 h 532"/>
                <a:gd name="T46" fmla="*/ 587 w 642"/>
                <a:gd name="T47" fmla="*/ 159 h 532"/>
                <a:gd name="T48" fmla="*/ 567 w 642"/>
                <a:gd name="T49" fmla="*/ 207 h 532"/>
                <a:gd name="T50" fmla="*/ 554 w 642"/>
                <a:gd name="T51" fmla="*/ 257 h 532"/>
                <a:gd name="T52" fmla="*/ 549 w 642"/>
                <a:gd name="T53" fmla="*/ 280 h 532"/>
                <a:gd name="T54" fmla="*/ 517 w 642"/>
                <a:gd name="T55" fmla="*/ 315 h 532"/>
                <a:gd name="T56" fmla="*/ 501 w 642"/>
                <a:gd name="T57" fmla="*/ 360 h 532"/>
                <a:gd name="T58" fmla="*/ 478 w 642"/>
                <a:gd name="T59" fmla="*/ 406 h 532"/>
                <a:gd name="T60" fmla="*/ 447 w 642"/>
                <a:gd name="T61" fmla="*/ 401 h 532"/>
                <a:gd name="T62" fmla="*/ 440 w 642"/>
                <a:gd name="T63" fmla="*/ 392 h 532"/>
                <a:gd name="T64" fmla="*/ 392 w 642"/>
                <a:gd name="T65" fmla="*/ 386 h 532"/>
                <a:gd name="T66" fmla="*/ 371 w 642"/>
                <a:gd name="T67" fmla="*/ 403 h 532"/>
                <a:gd name="T68" fmla="*/ 344 w 642"/>
                <a:gd name="T69" fmla="*/ 427 h 532"/>
                <a:gd name="T70" fmla="*/ 330 w 642"/>
                <a:gd name="T71" fmla="*/ 472 h 532"/>
                <a:gd name="T72" fmla="*/ 313 w 642"/>
                <a:gd name="T73" fmla="*/ 497 h 532"/>
                <a:gd name="T74" fmla="*/ 304 w 642"/>
                <a:gd name="T75" fmla="*/ 497 h 532"/>
                <a:gd name="T76" fmla="*/ 276 w 642"/>
                <a:gd name="T77" fmla="*/ 516 h 532"/>
                <a:gd name="T78" fmla="*/ 237 w 642"/>
                <a:gd name="T79" fmla="*/ 515 h 532"/>
                <a:gd name="T80" fmla="*/ 227 w 642"/>
                <a:gd name="T81" fmla="*/ 524 h 532"/>
                <a:gd name="T82" fmla="*/ 216 w 642"/>
                <a:gd name="T83" fmla="*/ 522 h 532"/>
                <a:gd name="T84" fmla="*/ 193 w 642"/>
                <a:gd name="T85" fmla="*/ 532 h 532"/>
                <a:gd name="T86" fmla="*/ 180 w 642"/>
                <a:gd name="T87" fmla="*/ 524 h 532"/>
                <a:gd name="T88" fmla="*/ 151 w 642"/>
                <a:gd name="T89" fmla="*/ 500 h 532"/>
                <a:gd name="T90" fmla="*/ 151 w 642"/>
                <a:gd name="T91" fmla="*/ 467 h 532"/>
                <a:gd name="T92" fmla="*/ 136 w 642"/>
                <a:gd name="T93" fmla="*/ 454 h 532"/>
                <a:gd name="T94" fmla="*/ 126 w 642"/>
                <a:gd name="T95" fmla="*/ 444 h 532"/>
                <a:gd name="T96" fmla="*/ 96 w 642"/>
                <a:gd name="T97" fmla="*/ 417 h 532"/>
                <a:gd name="T98" fmla="*/ 5 w 642"/>
                <a:gd name="T99" fmla="*/ 417 h 532"/>
                <a:gd name="T100" fmla="*/ 1 w 642"/>
                <a:gd name="T101" fmla="*/ 366 h 532"/>
                <a:gd name="T102" fmla="*/ 6 w 642"/>
                <a:gd name="T103" fmla="*/ 295 h 532"/>
                <a:gd name="T104" fmla="*/ 23 w 642"/>
                <a:gd name="T105" fmla="*/ 248 h 532"/>
                <a:gd name="T106" fmla="*/ 49 w 642"/>
                <a:gd name="T107" fmla="*/ 218 h 532"/>
                <a:gd name="T108" fmla="*/ 53 w 642"/>
                <a:gd name="T109" fmla="*/ 208 h 532"/>
                <a:gd name="T110" fmla="*/ 48 w 642"/>
                <a:gd name="T111" fmla="*/ 197 h 532"/>
                <a:gd name="T112" fmla="*/ 58 w 642"/>
                <a:gd name="T113" fmla="*/ 189 h 532"/>
                <a:gd name="T114" fmla="*/ 55 w 642"/>
                <a:gd name="T115" fmla="*/ 154 h 532"/>
                <a:gd name="T116" fmla="*/ 43 w 642"/>
                <a:gd name="T117" fmla="*/ 13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2" h="532">
                  <a:moveTo>
                    <a:pt x="49" y="117"/>
                  </a:moveTo>
                  <a:lnTo>
                    <a:pt x="50" y="110"/>
                  </a:lnTo>
                  <a:lnTo>
                    <a:pt x="48" y="85"/>
                  </a:lnTo>
                  <a:lnTo>
                    <a:pt x="49" y="76"/>
                  </a:lnTo>
                  <a:lnTo>
                    <a:pt x="51" y="72"/>
                  </a:lnTo>
                  <a:lnTo>
                    <a:pt x="55" y="67"/>
                  </a:lnTo>
                  <a:lnTo>
                    <a:pt x="62" y="63"/>
                  </a:lnTo>
                  <a:lnTo>
                    <a:pt x="67" y="57"/>
                  </a:lnTo>
                  <a:lnTo>
                    <a:pt x="75" y="43"/>
                  </a:lnTo>
                  <a:lnTo>
                    <a:pt x="77" y="25"/>
                  </a:lnTo>
                  <a:lnTo>
                    <a:pt x="78" y="21"/>
                  </a:lnTo>
                  <a:lnTo>
                    <a:pt x="96" y="9"/>
                  </a:lnTo>
                  <a:lnTo>
                    <a:pt x="115" y="4"/>
                  </a:lnTo>
                  <a:lnTo>
                    <a:pt x="133" y="4"/>
                  </a:lnTo>
                  <a:lnTo>
                    <a:pt x="139" y="3"/>
                  </a:lnTo>
                  <a:lnTo>
                    <a:pt x="147" y="0"/>
                  </a:lnTo>
                  <a:lnTo>
                    <a:pt x="162" y="2"/>
                  </a:lnTo>
                  <a:lnTo>
                    <a:pt x="199" y="20"/>
                  </a:lnTo>
                  <a:lnTo>
                    <a:pt x="221" y="41"/>
                  </a:lnTo>
                  <a:lnTo>
                    <a:pt x="228" y="46"/>
                  </a:lnTo>
                  <a:lnTo>
                    <a:pt x="233" y="48"/>
                  </a:lnTo>
                  <a:lnTo>
                    <a:pt x="242" y="48"/>
                  </a:lnTo>
                  <a:lnTo>
                    <a:pt x="248" y="38"/>
                  </a:lnTo>
                  <a:lnTo>
                    <a:pt x="264" y="30"/>
                  </a:lnTo>
                  <a:lnTo>
                    <a:pt x="274" y="27"/>
                  </a:lnTo>
                  <a:lnTo>
                    <a:pt x="286" y="27"/>
                  </a:lnTo>
                  <a:lnTo>
                    <a:pt x="303" y="37"/>
                  </a:lnTo>
                  <a:lnTo>
                    <a:pt x="327" y="52"/>
                  </a:lnTo>
                  <a:lnTo>
                    <a:pt x="339" y="56"/>
                  </a:lnTo>
                  <a:lnTo>
                    <a:pt x="362" y="58"/>
                  </a:lnTo>
                  <a:lnTo>
                    <a:pt x="375" y="57"/>
                  </a:lnTo>
                  <a:lnTo>
                    <a:pt x="389" y="47"/>
                  </a:lnTo>
                  <a:lnTo>
                    <a:pt x="406" y="32"/>
                  </a:lnTo>
                  <a:lnTo>
                    <a:pt x="415" y="27"/>
                  </a:lnTo>
                  <a:lnTo>
                    <a:pt x="441" y="27"/>
                  </a:lnTo>
                  <a:lnTo>
                    <a:pt x="459" y="30"/>
                  </a:lnTo>
                  <a:lnTo>
                    <a:pt x="469" y="26"/>
                  </a:lnTo>
                  <a:lnTo>
                    <a:pt x="489" y="24"/>
                  </a:lnTo>
                  <a:lnTo>
                    <a:pt x="496" y="26"/>
                  </a:lnTo>
                  <a:lnTo>
                    <a:pt x="503" y="30"/>
                  </a:lnTo>
                  <a:lnTo>
                    <a:pt x="511" y="32"/>
                  </a:lnTo>
                  <a:lnTo>
                    <a:pt x="517" y="36"/>
                  </a:lnTo>
                  <a:lnTo>
                    <a:pt x="528" y="36"/>
                  </a:lnTo>
                  <a:lnTo>
                    <a:pt x="534" y="32"/>
                  </a:lnTo>
                  <a:lnTo>
                    <a:pt x="544" y="22"/>
                  </a:lnTo>
                  <a:lnTo>
                    <a:pt x="544" y="21"/>
                  </a:lnTo>
                  <a:lnTo>
                    <a:pt x="550" y="16"/>
                  </a:lnTo>
                  <a:lnTo>
                    <a:pt x="558" y="15"/>
                  </a:lnTo>
                  <a:lnTo>
                    <a:pt x="564" y="15"/>
                  </a:lnTo>
                  <a:lnTo>
                    <a:pt x="570" y="3"/>
                  </a:lnTo>
                  <a:lnTo>
                    <a:pt x="571" y="3"/>
                  </a:lnTo>
                  <a:lnTo>
                    <a:pt x="574" y="0"/>
                  </a:lnTo>
                  <a:lnTo>
                    <a:pt x="577" y="11"/>
                  </a:lnTo>
                  <a:lnTo>
                    <a:pt x="581" y="20"/>
                  </a:lnTo>
                  <a:lnTo>
                    <a:pt x="588" y="30"/>
                  </a:lnTo>
                  <a:lnTo>
                    <a:pt x="599" y="36"/>
                  </a:lnTo>
                  <a:lnTo>
                    <a:pt x="604" y="43"/>
                  </a:lnTo>
                  <a:lnTo>
                    <a:pt x="613" y="65"/>
                  </a:lnTo>
                  <a:lnTo>
                    <a:pt x="623" y="73"/>
                  </a:lnTo>
                  <a:lnTo>
                    <a:pt x="624" y="76"/>
                  </a:lnTo>
                  <a:lnTo>
                    <a:pt x="635" y="80"/>
                  </a:lnTo>
                  <a:lnTo>
                    <a:pt x="636" y="81"/>
                  </a:lnTo>
                  <a:lnTo>
                    <a:pt x="639" y="84"/>
                  </a:lnTo>
                  <a:lnTo>
                    <a:pt x="641" y="89"/>
                  </a:lnTo>
                  <a:lnTo>
                    <a:pt x="640" y="106"/>
                  </a:lnTo>
                  <a:lnTo>
                    <a:pt x="642" y="119"/>
                  </a:lnTo>
                  <a:lnTo>
                    <a:pt x="623" y="132"/>
                  </a:lnTo>
                  <a:lnTo>
                    <a:pt x="620" y="135"/>
                  </a:lnTo>
                  <a:lnTo>
                    <a:pt x="604" y="142"/>
                  </a:lnTo>
                  <a:lnTo>
                    <a:pt x="601" y="143"/>
                  </a:lnTo>
                  <a:lnTo>
                    <a:pt x="592" y="153"/>
                  </a:lnTo>
                  <a:lnTo>
                    <a:pt x="587" y="159"/>
                  </a:lnTo>
                  <a:lnTo>
                    <a:pt x="583" y="166"/>
                  </a:lnTo>
                  <a:lnTo>
                    <a:pt x="576" y="189"/>
                  </a:lnTo>
                  <a:lnTo>
                    <a:pt x="567" y="207"/>
                  </a:lnTo>
                  <a:lnTo>
                    <a:pt x="564" y="218"/>
                  </a:lnTo>
                  <a:lnTo>
                    <a:pt x="562" y="229"/>
                  </a:lnTo>
                  <a:lnTo>
                    <a:pt x="554" y="257"/>
                  </a:lnTo>
                  <a:lnTo>
                    <a:pt x="553" y="269"/>
                  </a:lnTo>
                  <a:lnTo>
                    <a:pt x="551" y="275"/>
                  </a:lnTo>
                  <a:lnTo>
                    <a:pt x="549" y="280"/>
                  </a:lnTo>
                  <a:lnTo>
                    <a:pt x="534" y="287"/>
                  </a:lnTo>
                  <a:lnTo>
                    <a:pt x="523" y="299"/>
                  </a:lnTo>
                  <a:lnTo>
                    <a:pt x="517" y="315"/>
                  </a:lnTo>
                  <a:lnTo>
                    <a:pt x="513" y="331"/>
                  </a:lnTo>
                  <a:lnTo>
                    <a:pt x="511" y="338"/>
                  </a:lnTo>
                  <a:lnTo>
                    <a:pt x="501" y="360"/>
                  </a:lnTo>
                  <a:lnTo>
                    <a:pt x="483" y="391"/>
                  </a:lnTo>
                  <a:lnTo>
                    <a:pt x="481" y="400"/>
                  </a:lnTo>
                  <a:lnTo>
                    <a:pt x="478" y="406"/>
                  </a:lnTo>
                  <a:lnTo>
                    <a:pt x="469" y="409"/>
                  </a:lnTo>
                  <a:lnTo>
                    <a:pt x="456" y="408"/>
                  </a:lnTo>
                  <a:lnTo>
                    <a:pt x="447" y="401"/>
                  </a:lnTo>
                  <a:lnTo>
                    <a:pt x="443" y="398"/>
                  </a:lnTo>
                  <a:lnTo>
                    <a:pt x="443" y="397"/>
                  </a:lnTo>
                  <a:lnTo>
                    <a:pt x="440" y="392"/>
                  </a:lnTo>
                  <a:lnTo>
                    <a:pt x="429" y="382"/>
                  </a:lnTo>
                  <a:lnTo>
                    <a:pt x="414" y="381"/>
                  </a:lnTo>
                  <a:lnTo>
                    <a:pt x="392" y="386"/>
                  </a:lnTo>
                  <a:lnTo>
                    <a:pt x="377" y="386"/>
                  </a:lnTo>
                  <a:lnTo>
                    <a:pt x="375" y="386"/>
                  </a:lnTo>
                  <a:lnTo>
                    <a:pt x="371" y="403"/>
                  </a:lnTo>
                  <a:lnTo>
                    <a:pt x="360" y="408"/>
                  </a:lnTo>
                  <a:lnTo>
                    <a:pt x="352" y="416"/>
                  </a:lnTo>
                  <a:lnTo>
                    <a:pt x="344" y="427"/>
                  </a:lnTo>
                  <a:lnTo>
                    <a:pt x="335" y="443"/>
                  </a:lnTo>
                  <a:lnTo>
                    <a:pt x="332" y="458"/>
                  </a:lnTo>
                  <a:lnTo>
                    <a:pt x="330" y="472"/>
                  </a:lnTo>
                  <a:lnTo>
                    <a:pt x="327" y="481"/>
                  </a:lnTo>
                  <a:lnTo>
                    <a:pt x="320" y="490"/>
                  </a:lnTo>
                  <a:lnTo>
                    <a:pt x="313" y="497"/>
                  </a:lnTo>
                  <a:lnTo>
                    <a:pt x="313" y="504"/>
                  </a:lnTo>
                  <a:lnTo>
                    <a:pt x="309" y="498"/>
                  </a:lnTo>
                  <a:lnTo>
                    <a:pt x="304" y="497"/>
                  </a:lnTo>
                  <a:lnTo>
                    <a:pt x="301" y="505"/>
                  </a:lnTo>
                  <a:lnTo>
                    <a:pt x="300" y="517"/>
                  </a:lnTo>
                  <a:lnTo>
                    <a:pt x="276" y="516"/>
                  </a:lnTo>
                  <a:lnTo>
                    <a:pt x="265" y="517"/>
                  </a:lnTo>
                  <a:lnTo>
                    <a:pt x="242" y="508"/>
                  </a:lnTo>
                  <a:lnTo>
                    <a:pt x="237" y="515"/>
                  </a:lnTo>
                  <a:lnTo>
                    <a:pt x="234" y="516"/>
                  </a:lnTo>
                  <a:lnTo>
                    <a:pt x="231" y="521"/>
                  </a:lnTo>
                  <a:lnTo>
                    <a:pt x="227" y="524"/>
                  </a:lnTo>
                  <a:lnTo>
                    <a:pt x="225" y="524"/>
                  </a:lnTo>
                  <a:lnTo>
                    <a:pt x="221" y="525"/>
                  </a:lnTo>
                  <a:lnTo>
                    <a:pt x="216" y="522"/>
                  </a:lnTo>
                  <a:lnTo>
                    <a:pt x="212" y="525"/>
                  </a:lnTo>
                  <a:lnTo>
                    <a:pt x="210" y="524"/>
                  </a:lnTo>
                  <a:lnTo>
                    <a:pt x="193" y="532"/>
                  </a:lnTo>
                  <a:lnTo>
                    <a:pt x="190" y="524"/>
                  </a:lnTo>
                  <a:lnTo>
                    <a:pt x="182" y="524"/>
                  </a:lnTo>
                  <a:lnTo>
                    <a:pt x="180" y="524"/>
                  </a:lnTo>
                  <a:lnTo>
                    <a:pt x="168" y="521"/>
                  </a:lnTo>
                  <a:lnTo>
                    <a:pt x="163" y="513"/>
                  </a:lnTo>
                  <a:lnTo>
                    <a:pt x="151" y="500"/>
                  </a:lnTo>
                  <a:lnTo>
                    <a:pt x="146" y="482"/>
                  </a:lnTo>
                  <a:lnTo>
                    <a:pt x="146" y="471"/>
                  </a:lnTo>
                  <a:lnTo>
                    <a:pt x="151" y="467"/>
                  </a:lnTo>
                  <a:lnTo>
                    <a:pt x="147" y="467"/>
                  </a:lnTo>
                  <a:lnTo>
                    <a:pt x="140" y="465"/>
                  </a:lnTo>
                  <a:lnTo>
                    <a:pt x="136" y="454"/>
                  </a:lnTo>
                  <a:lnTo>
                    <a:pt x="133" y="451"/>
                  </a:lnTo>
                  <a:lnTo>
                    <a:pt x="130" y="445"/>
                  </a:lnTo>
                  <a:lnTo>
                    <a:pt x="126" y="444"/>
                  </a:lnTo>
                  <a:lnTo>
                    <a:pt x="124" y="439"/>
                  </a:lnTo>
                  <a:lnTo>
                    <a:pt x="117" y="429"/>
                  </a:lnTo>
                  <a:lnTo>
                    <a:pt x="96" y="417"/>
                  </a:lnTo>
                  <a:lnTo>
                    <a:pt x="86" y="416"/>
                  </a:lnTo>
                  <a:lnTo>
                    <a:pt x="64" y="413"/>
                  </a:lnTo>
                  <a:lnTo>
                    <a:pt x="5" y="417"/>
                  </a:lnTo>
                  <a:lnTo>
                    <a:pt x="2" y="414"/>
                  </a:lnTo>
                  <a:lnTo>
                    <a:pt x="0" y="375"/>
                  </a:lnTo>
                  <a:lnTo>
                    <a:pt x="1" y="366"/>
                  </a:lnTo>
                  <a:lnTo>
                    <a:pt x="6" y="345"/>
                  </a:lnTo>
                  <a:lnTo>
                    <a:pt x="5" y="315"/>
                  </a:lnTo>
                  <a:lnTo>
                    <a:pt x="6" y="295"/>
                  </a:lnTo>
                  <a:lnTo>
                    <a:pt x="10" y="283"/>
                  </a:lnTo>
                  <a:lnTo>
                    <a:pt x="22" y="263"/>
                  </a:lnTo>
                  <a:lnTo>
                    <a:pt x="23" y="248"/>
                  </a:lnTo>
                  <a:lnTo>
                    <a:pt x="26" y="239"/>
                  </a:lnTo>
                  <a:lnTo>
                    <a:pt x="34" y="229"/>
                  </a:lnTo>
                  <a:lnTo>
                    <a:pt x="49" y="218"/>
                  </a:lnTo>
                  <a:lnTo>
                    <a:pt x="49" y="212"/>
                  </a:lnTo>
                  <a:lnTo>
                    <a:pt x="53" y="209"/>
                  </a:lnTo>
                  <a:lnTo>
                    <a:pt x="53" y="208"/>
                  </a:lnTo>
                  <a:lnTo>
                    <a:pt x="53" y="204"/>
                  </a:lnTo>
                  <a:lnTo>
                    <a:pt x="48" y="199"/>
                  </a:lnTo>
                  <a:lnTo>
                    <a:pt x="48" y="197"/>
                  </a:lnTo>
                  <a:lnTo>
                    <a:pt x="50" y="191"/>
                  </a:lnTo>
                  <a:lnTo>
                    <a:pt x="53" y="189"/>
                  </a:lnTo>
                  <a:lnTo>
                    <a:pt x="58" y="189"/>
                  </a:lnTo>
                  <a:lnTo>
                    <a:pt x="59" y="187"/>
                  </a:lnTo>
                  <a:lnTo>
                    <a:pt x="59" y="169"/>
                  </a:lnTo>
                  <a:lnTo>
                    <a:pt x="55" y="154"/>
                  </a:lnTo>
                  <a:lnTo>
                    <a:pt x="54" y="149"/>
                  </a:lnTo>
                  <a:lnTo>
                    <a:pt x="44" y="139"/>
                  </a:lnTo>
                  <a:lnTo>
                    <a:pt x="43" y="134"/>
                  </a:lnTo>
                  <a:lnTo>
                    <a:pt x="44" y="123"/>
                  </a:lnTo>
                  <a:lnTo>
                    <a:pt x="49" y="117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Freeform 4"/>
            <p:cNvSpPr>
              <a:spLocks noChangeAspect="1"/>
            </p:cNvSpPr>
            <p:nvPr/>
          </p:nvSpPr>
          <p:spPr bwMode="gray">
            <a:xfrm>
              <a:off x="3319179" y="2905125"/>
              <a:ext cx="246063" cy="325437"/>
            </a:xfrm>
            <a:custGeom>
              <a:avLst/>
              <a:gdLst>
                <a:gd name="T0" fmla="*/ 239 w 242"/>
                <a:gd name="T1" fmla="*/ 279 h 356"/>
                <a:gd name="T2" fmla="*/ 215 w 242"/>
                <a:gd name="T3" fmla="*/ 252 h 356"/>
                <a:gd name="T4" fmla="*/ 209 w 242"/>
                <a:gd name="T5" fmla="*/ 231 h 356"/>
                <a:gd name="T6" fmla="*/ 209 w 242"/>
                <a:gd name="T7" fmla="*/ 188 h 356"/>
                <a:gd name="T8" fmla="*/ 204 w 242"/>
                <a:gd name="T9" fmla="*/ 114 h 356"/>
                <a:gd name="T10" fmla="*/ 200 w 242"/>
                <a:gd name="T11" fmla="*/ 95 h 356"/>
                <a:gd name="T12" fmla="*/ 194 w 242"/>
                <a:gd name="T13" fmla="*/ 68 h 356"/>
                <a:gd name="T14" fmla="*/ 187 w 242"/>
                <a:gd name="T15" fmla="*/ 48 h 356"/>
                <a:gd name="T16" fmla="*/ 176 w 242"/>
                <a:gd name="T17" fmla="*/ 33 h 356"/>
                <a:gd name="T18" fmla="*/ 166 w 242"/>
                <a:gd name="T19" fmla="*/ 21 h 356"/>
                <a:gd name="T20" fmla="*/ 170 w 242"/>
                <a:gd name="T21" fmla="*/ 11 h 356"/>
                <a:gd name="T22" fmla="*/ 172 w 242"/>
                <a:gd name="T23" fmla="*/ 5 h 356"/>
                <a:gd name="T24" fmla="*/ 162 w 242"/>
                <a:gd name="T25" fmla="*/ 3 h 356"/>
                <a:gd name="T26" fmla="*/ 145 w 242"/>
                <a:gd name="T27" fmla="*/ 3 h 356"/>
                <a:gd name="T28" fmla="*/ 129 w 242"/>
                <a:gd name="T29" fmla="*/ 12 h 356"/>
                <a:gd name="T30" fmla="*/ 86 w 242"/>
                <a:gd name="T31" fmla="*/ 6 h 356"/>
                <a:gd name="T32" fmla="*/ 47 w 242"/>
                <a:gd name="T33" fmla="*/ 5 h 356"/>
                <a:gd name="T34" fmla="*/ 19 w 242"/>
                <a:gd name="T35" fmla="*/ 8 h 356"/>
                <a:gd name="T36" fmla="*/ 14 w 242"/>
                <a:gd name="T37" fmla="*/ 24 h 356"/>
                <a:gd name="T38" fmla="*/ 20 w 242"/>
                <a:gd name="T39" fmla="*/ 35 h 356"/>
                <a:gd name="T40" fmla="*/ 24 w 242"/>
                <a:gd name="T41" fmla="*/ 44 h 356"/>
                <a:gd name="T42" fmla="*/ 25 w 242"/>
                <a:gd name="T43" fmla="*/ 65 h 356"/>
                <a:gd name="T44" fmla="*/ 25 w 242"/>
                <a:gd name="T45" fmla="*/ 82 h 356"/>
                <a:gd name="T46" fmla="*/ 28 w 242"/>
                <a:gd name="T47" fmla="*/ 95 h 356"/>
                <a:gd name="T48" fmla="*/ 30 w 242"/>
                <a:gd name="T49" fmla="*/ 103 h 356"/>
                <a:gd name="T50" fmla="*/ 25 w 242"/>
                <a:gd name="T51" fmla="*/ 111 h 356"/>
                <a:gd name="T52" fmla="*/ 31 w 242"/>
                <a:gd name="T53" fmla="*/ 116 h 356"/>
                <a:gd name="T54" fmla="*/ 41 w 242"/>
                <a:gd name="T55" fmla="*/ 159 h 356"/>
                <a:gd name="T56" fmla="*/ 36 w 242"/>
                <a:gd name="T57" fmla="*/ 165 h 356"/>
                <a:gd name="T58" fmla="*/ 28 w 242"/>
                <a:gd name="T59" fmla="*/ 171 h 356"/>
                <a:gd name="T60" fmla="*/ 22 w 242"/>
                <a:gd name="T61" fmla="*/ 182 h 356"/>
                <a:gd name="T62" fmla="*/ 14 w 242"/>
                <a:gd name="T63" fmla="*/ 204 h 356"/>
                <a:gd name="T64" fmla="*/ 11 w 242"/>
                <a:gd name="T65" fmla="*/ 220 h 356"/>
                <a:gd name="T66" fmla="*/ 1 w 242"/>
                <a:gd name="T67" fmla="*/ 234 h 356"/>
                <a:gd name="T68" fmla="*/ 0 w 242"/>
                <a:gd name="T69" fmla="*/ 259 h 356"/>
                <a:gd name="T70" fmla="*/ 11 w 242"/>
                <a:gd name="T71" fmla="*/ 295 h 356"/>
                <a:gd name="T72" fmla="*/ 22 w 242"/>
                <a:gd name="T73" fmla="*/ 301 h 356"/>
                <a:gd name="T74" fmla="*/ 27 w 242"/>
                <a:gd name="T75" fmla="*/ 315 h 356"/>
                <a:gd name="T76" fmla="*/ 21 w 242"/>
                <a:gd name="T77" fmla="*/ 331 h 356"/>
                <a:gd name="T78" fmla="*/ 11 w 242"/>
                <a:gd name="T79" fmla="*/ 328 h 356"/>
                <a:gd name="T80" fmla="*/ 5 w 242"/>
                <a:gd name="T81" fmla="*/ 336 h 356"/>
                <a:gd name="T82" fmla="*/ 67 w 242"/>
                <a:gd name="T83" fmla="*/ 356 h 356"/>
                <a:gd name="T84" fmla="*/ 95 w 242"/>
                <a:gd name="T85" fmla="*/ 338 h 356"/>
                <a:gd name="T86" fmla="*/ 137 w 242"/>
                <a:gd name="T87" fmla="*/ 328 h 356"/>
                <a:gd name="T88" fmla="*/ 183 w 242"/>
                <a:gd name="T89" fmla="*/ 302 h 356"/>
                <a:gd name="T90" fmla="*/ 196 w 242"/>
                <a:gd name="T91" fmla="*/ 300 h 356"/>
                <a:gd name="T92" fmla="*/ 219 w 242"/>
                <a:gd name="T93" fmla="*/ 300 h 356"/>
                <a:gd name="T94" fmla="*/ 240 w 242"/>
                <a:gd name="T95" fmla="*/ 28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" h="356">
                  <a:moveTo>
                    <a:pt x="242" y="281"/>
                  </a:moveTo>
                  <a:lnTo>
                    <a:pt x="239" y="279"/>
                  </a:lnTo>
                  <a:lnTo>
                    <a:pt x="223" y="262"/>
                  </a:lnTo>
                  <a:lnTo>
                    <a:pt x="215" y="252"/>
                  </a:lnTo>
                  <a:lnTo>
                    <a:pt x="210" y="241"/>
                  </a:lnTo>
                  <a:lnTo>
                    <a:pt x="209" y="231"/>
                  </a:lnTo>
                  <a:lnTo>
                    <a:pt x="208" y="209"/>
                  </a:lnTo>
                  <a:lnTo>
                    <a:pt x="209" y="188"/>
                  </a:lnTo>
                  <a:lnTo>
                    <a:pt x="205" y="148"/>
                  </a:lnTo>
                  <a:lnTo>
                    <a:pt x="204" y="114"/>
                  </a:lnTo>
                  <a:lnTo>
                    <a:pt x="203" y="101"/>
                  </a:lnTo>
                  <a:lnTo>
                    <a:pt x="200" y="95"/>
                  </a:lnTo>
                  <a:lnTo>
                    <a:pt x="196" y="89"/>
                  </a:lnTo>
                  <a:lnTo>
                    <a:pt x="194" y="68"/>
                  </a:lnTo>
                  <a:lnTo>
                    <a:pt x="191" y="53"/>
                  </a:lnTo>
                  <a:lnTo>
                    <a:pt x="187" y="48"/>
                  </a:lnTo>
                  <a:lnTo>
                    <a:pt x="180" y="41"/>
                  </a:lnTo>
                  <a:lnTo>
                    <a:pt x="176" y="33"/>
                  </a:lnTo>
                  <a:lnTo>
                    <a:pt x="167" y="27"/>
                  </a:lnTo>
                  <a:lnTo>
                    <a:pt x="166" y="21"/>
                  </a:lnTo>
                  <a:lnTo>
                    <a:pt x="170" y="16"/>
                  </a:lnTo>
                  <a:lnTo>
                    <a:pt x="170" y="11"/>
                  </a:lnTo>
                  <a:lnTo>
                    <a:pt x="173" y="6"/>
                  </a:lnTo>
                  <a:lnTo>
                    <a:pt x="172" y="5"/>
                  </a:lnTo>
                  <a:lnTo>
                    <a:pt x="164" y="4"/>
                  </a:lnTo>
                  <a:lnTo>
                    <a:pt x="162" y="3"/>
                  </a:lnTo>
                  <a:lnTo>
                    <a:pt x="162" y="0"/>
                  </a:lnTo>
                  <a:lnTo>
                    <a:pt x="145" y="3"/>
                  </a:lnTo>
                  <a:lnTo>
                    <a:pt x="133" y="11"/>
                  </a:lnTo>
                  <a:lnTo>
                    <a:pt x="129" y="12"/>
                  </a:lnTo>
                  <a:lnTo>
                    <a:pt x="112" y="11"/>
                  </a:lnTo>
                  <a:lnTo>
                    <a:pt x="86" y="6"/>
                  </a:lnTo>
                  <a:lnTo>
                    <a:pt x="58" y="8"/>
                  </a:lnTo>
                  <a:lnTo>
                    <a:pt x="47" y="5"/>
                  </a:lnTo>
                  <a:lnTo>
                    <a:pt x="36" y="5"/>
                  </a:lnTo>
                  <a:lnTo>
                    <a:pt x="19" y="8"/>
                  </a:lnTo>
                  <a:lnTo>
                    <a:pt x="14" y="16"/>
                  </a:lnTo>
                  <a:lnTo>
                    <a:pt x="14" y="24"/>
                  </a:lnTo>
                  <a:lnTo>
                    <a:pt x="17" y="32"/>
                  </a:lnTo>
                  <a:lnTo>
                    <a:pt x="20" y="35"/>
                  </a:lnTo>
                  <a:lnTo>
                    <a:pt x="20" y="43"/>
                  </a:lnTo>
                  <a:lnTo>
                    <a:pt x="24" y="44"/>
                  </a:lnTo>
                  <a:lnTo>
                    <a:pt x="22" y="57"/>
                  </a:lnTo>
                  <a:lnTo>
                    <a:pt x="25" y="65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28" y="89"/>
                  </a:lnTo>
                  <a:lnTo>
                    <a:pt x="28" y="95"/>
                  </a:lnTo>
                  <a:lnTo>
                    <a:pt x="27" y="98"/>
                  </a:lnTo>
                  <a:lnTo>
                    <a:pt x="30" y="103"/>
                  </a:lnTo>
                  <a:lnTo>
                    <a:pt x="25" y="108"/>
                  </a:lnTo>
                  <a:lnTo>
                    <a:pt x="25" y="111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8" y="143"/>
                  </a:lnTo>
                  <a:lnTo>
                    <a:pt x="41" y="159"/>
                  </a:lnTo>
                  <a:lnTo>
                    <a:pt x="36" y="160"/>
                  </a:lnTo>
                  <a:lnTo>
                    <a:pt x="36" y="165"/>
                  </a:lnTo>
                  <a:lnTo>
                    <a:pt x="32" y="166"/>
                  </a:lnTo>
                  <a:lnTo>
                    <a:pt x="28" y="171"/>
                  </a:lnTo>
                  <a:lnTo>
                    <a:pt x="26" y="173"/>
                  </a:lnTo>
                  <a:lnTo>
                    <a:pt x="22" y="182"/>
                  </a:lnTo>
                  <a:lnTo>
                    <a:pt x="16" y="195"/>
                  </a:lnTo>
                  <a:lnTo>
                    <a:pt x="14" y="204"/>
                  </a:lnTo>
                  <a:lnTo>
                    <a:pt x="14" y="215"/>
                  </a:lnTo>
                  <a:lnTo>
                    <a:pt x="11" y="220"/>
                  </a:lnTo>
                  <a:lnTo>
                    <a:pt x="5" y="227"/>
                  </a:lnTo>
                  <a:lnTo>
                    <a:pt x="1" y="234"/>
                  </a:lnTo>
                  <a:lnTo>
                    <a:pt x="0" y="251"/>
                  </a:lnTo>
                  <a:lnTo>
                    <a:pt x="0" y="259"/>
                  </a:lnTo>
                  <a:lnTo>
                    <a:pt x="8" y="279"/>
                  </a:lnTo>
                  <a:lnTo>
                    <a:pt x="11" y="295"/>
                  </a:lnTo>
                  <a:lnTo>
                    <a:pt x="15" y="300"/>
                  </a:lnTo>
                  <a:lnTo>
                    <a:pt x="22" y="301"/>
                  </a:lnTo>
                  <a:lnTo>
                    <a:pt x="25" y="302"/>
                  </a:lnTo>
                  <a:lnTo>
                    <a:pt x="27" y="315"/>
                  </a:lnTo>
                  <a:lnTo>
                    <a:pt x="27" y="329"/>
                  </a:lnTo>
                  <a:lnTo>
                    <a:pt x="21" y="331"/>
                  </a:lnTo>
                  <a:lnTo>
                    <a:pt x="17" y="328"/>
                  </a:lnTo>
                  <a:lnTo>
                    <a:pt x="11" y="328"/>
                  </a:lnTo>
                  <a:lnTo>
                    <a:pt x="9" y="329"/>
                  </a:lnTo>
                  <a:lnTo>
                    <a:pt x="5" y="336"/>
                  </a:lnTo>
                  <a:lnTo>
                    <a:pt x="41" y="345"/>
                  </a:lnTo>
                  <a:lnTo>
                    <a:pt x="67" y="356"/>
                  </a:lnTo>
                  <a:lnTo>
                    <a:pt x="87" y="345"/>
                  </a:lnTo>
                  <a:lnTo>
                    <a:pt x="95" y="338"/>
                  </a:lnTo>
                  <a:lnTo>
                    <a:pt x="103" y="336"/>
                  </a:lnTo>
                  <a:lnTo>
                    <a:pt x="137" y="328"/>
                  </a:lnTo>
                  <a:lnTo>
                    <a:pt x="166" y="311"/>
                  </a:lnTo>
                  <a:lnTo>
                    <a:pt x="183" y="302"/>
                  </a:lnTo>
                  <a:lnTo>
                    <a:pt x="188" y="300"/>
                  </a:lnTo>
                  <a:lnTo>
                    <a:pt x="196" y="300"/>
                  </a:lnTo>
                  <a:lnTo>
                    <a:pt x="215" y="296"/>
                  </a:lnTo>
                  <a:lnTo>
                    <a:pt x="219" y="300"/>
                  </a:lnTo>
                  <a:lnTo>
                    <a:pt x="229" y="299"/>
                  </a:lnTo>
                  <a:lnTo>
                    <a:pt x="240" y="283"/>
                  </a:lnTo>
                  <a:lnTo>
                    <a:pt x="242" y="281"/>
                  </a:lnTo>
                  <a:close/>
                </a:path>
              </a:pathLst>
            </a:custGeom>
            <a:solidFill>
              <a:srgbClr val="FFC0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Freeform 5"/>
            <p:cNvSpPr>
              <a:spLocks noChangeAspect="1"/>
            </p:cNvSpPr>
            <p:nvPr/>
          </p:nvSpPr>
          <p:spPr bwMode="gray">
            <a:xfrm>
              <a:off x="3209642" y="2711450"/>
              <a:ext cx="414337" cy="274637"/>
            </a:xfrm>
            <a:custGeom>
              <a:avLst/>
              <a:gdLst>
                <a:gd name="T0" fmla="*/ 242 w 417"/>
                <a:gd name="T1" fmla="*/ 9 h 307"/>
                <a:gd name="T2" fmla="*/ 182 w 417"/>
                <a:gd name="T3" fmla="*/ 49 h 307"/>
                <a:gd name="T4" fmla="*/ 113 w 417"/>
                <a:gd name="T5" fmla="*/ 91 h 307"/>
                <a:gd name="T6" fmla="*/ 83 w 417"/>
                <a:gd name="T7" fmla="*/ 96 h 307"/>
                <a:gd name="T8" fmla="*/ 64 w 417"/>
                <a:gd name="T9" fmla="*/ 119 h 307"/>
                <a:gd name="T10" fmla="*/ 46 w 417"/>
                <a:gd name="T11" fmla="*/ 162 h 307"/>
                <a:gd name="T12" fmla="*/ 16 w 417"/>
                <a:gd name="T13" fmla="*/ 188 h 307"/>
                <a:gd name="T14" fmla="*/ 1 w 417"/>
                <a:gd name="T15" fmla="*/ 224 h 307"/>
                <a:gd name="T16" fmla="*/ 1 w 417"/>
                <a:gd name="T17" fmla="*/ 259 h 307"/>
                <a:gd name="T18" fmla="*/ 5 w 417"/>
                <a:gd name="T19" fmla="*/ 267 h 307"/>
                <a:gd name="T20" fmla="*/ 11 w 417"/>
                <a:gd name="T21" fmla="*/ 275 h 307"/>
                <a:gd name="T22" fmla="*/ 15 w 417"/>
                <a:gd name="T23" fmla="*/ 284 h 307"/>
                <a:gd name="T24" fmla="*/ 24 w 417"/>
                <a:gd name="T25" fmla="*/ 291 h 307"/>
                <a:gd name="T26" fmla="*/ 35 w 417"/>
                <a:gd name="T27" fmla="*/ 294 h 307"/>
                <a:gd name="T28" fmla="*/ 40 w 417"/>
                <a:gd name="T29" fmla="*/ 295 h 307"/>
                <a:gd name="T30" fmla="*/ 53 w 417"/>
                <a:gd name="T31" fmla="*/ 290 h 307"/>
                <a:gd name="T32" fmla="*/ 79 w 417"/>
                <a:gd name="T33" fmla="*/ 283 h 307"/>
                <a:gd name="T34" fmla="*/ 107 w 417"/>
                <a:gd name="T35" fmla="*/ 285 h 307"/>
                <a:gd name="T36" fmla="*/ 119 w 417"/>
                <a:gd name="T37" fmla="*/ 290 h 307"/>
                <a:gd name="T38" fmla="*/ 130 w 417"/>
                <a:gd name="T39" fmla="*/ 306 h 307"/>
                <a:gd name="T40" fmla="*/ 141 w 417"/>
                <a:gd name="T41" fmla="*/ 305 h 307"/>
                <a:gd name="T42" fmla="*/ 138 w 417"/>
                <a:gd name="T43" fmla="*/ 281 h 307"/>
                <a:gd name="T44" fmla="*/ 133 w 417"/>
                <a:gd name="T45" fmla="*/ 259 h 307"/>
                <a:gd name="T46" fmla="*/ 127 w 417"/>
                <a:gd name="T47" fmla="*/ 240 h 307"/>
                <a:gd name="T48" fmla="*/ 149 w 417"/>
                <a:gd name="T49" fmla="*/ 221 h 307"/>
                <a:gd name="T50" fmla="*/ 199 w 417"/>
                <a:gd name="T51" fmla="*/ 222 h 307"/>
                <a:gd name="T52" fmla="*/ 246 w 417"/>
                <a:gd name="T53" fmla="*/ 227 h 307"/>
                <a:gd name="T54" fmla="*/ 275 w 417"/>
                <a:gd name="T55" fmla="*/ 217 h 307"/>
                <a:gd name="T56" fmla="*/ 317 w 417"/>
                <a:gd name="T57" fmla="*/ 227 h 307"/>
                <a:gd name="T58" fmla="*/ 336 w 417"/>
                <a:gd name="T59" fmla="*/ 224 h 307"/>
                <a:gd name="T60" fmla="*/ 344 w 417"/>
                <a:gd name="T61" fmla="*/ 214 h 307"/>
                <a:gd name="T62" fmla="*/ 350 w 417"/>
                <a:gd name="T63" fmla="*/ 208 h 307"/>
                <a:gd name="T64" fmla="*/ 364 w 417"/>
                <a:gd name="T65" fmla="*/ 195 h 307"/>
                <a:gd name="T66" fmla="*/ 387 w 417"/>
                <a:gd name="T67" fmla="*/ 197 h 307"/>
                <a:gd name="T68" fmla="*/ 410 w 417"/>
                <a:gd name="T69" fmla="*/ 185 h 307"/>
                <a:gd name="T70" fmla="*/ 415 w 417"/>
                <a:gd name="T71" fmla="*/ 177 h 307"/>
                <a:gd name="T72" fmla="*/ 417 w 417"/>
                <a:gd name="T73" fmla="*/ 171 h 307"/>
                <a:gd name="T74" fmla="*/ 398 w 417"/>
                <a:gd name="T75" fmla="*/ 150 h 307"/>
                <a:gd name="T76" fmla="*/ 408 w 417"/>
                <a:gd name="T77" fmla="*/ 145 h 307"/>
                <a:gd name="T78" fmla="*/ 402 w 417"/>
                <a:gd name="T79" fmla="*/ 130 h 307"/>
                <a:gd name="T80" fmla="*/ 387 w 417"/>
                <a:gd name="T81" fmla="*/ 133 h 307"/>
                <a:gd name="T82" fmla="*/ 368 w 417"/>
                <a:gd name="T83" fmla="*/ 131 h 307"/>
                <a:gd name="T84" fmla="*/ 345 w 417"/>
                <a:gd name="T85" fmla="*/ 108 h 307"/>
                <a:gd name="T86" fmla="*/ 317 w 417"/>
                <a:gd name="T87" fmla="*/ 70 h 307"/>
                <a:gd name="T88" fmla="*/ 302 w 417"/>
                <a:gd name="T89" fmla="*/ 39 h 307"/>
                <a:gd name="T90" fmla="*/ 290 w 417"/>
                <a:gd name="T91" fmla="*/ 26 h 307"/>
                <a:gd name="T92" fmla="*/ 295 w 417"/>
                <a:gd name="T9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7" h="307">
                  <a:moveTo>
                    <a:pt x="295" y="0"/>
                  </a:moveTo>
                  <a:lnTo>
                    <a:pt x="262" y="1"/>
                  </a:lnTo>
                  <a:lnTo>
                    <a:pt x="242" y="9"/>
                  </a:lnTo>
                  <a:lnTo>
                    <a:pt x="234" y="12"/>
                  </a:lnTo>
                  <a:lnTo>
                    <a:pt x="219" y="25"/>
                  </a:lnTo>
                  <a:lnTo>
                    <a:pt x="182" y="49"/>
                  </a:lnTo>
                  <a:lnTo>
                    <a:pt x="170" y="65"/>
                  </a:lnTo>
                  <a:lnTo>
                    <a:pt x="151" y="79"/>
                  </a:lnTo>
                  <a:lnTo>
                    <a:pt x="113" y="91"/>
                  </a:lnTo>
                  <a:lnTo>
                    <a:pt x="101" y="93"/>
                  </a:lnTo>
                  <a:lnTo>
                    <a:pt x="89" y="95"/>
                  </a:lnTo>
                  <a:lnTo>
                    <a:pt x="83" y="96"/>
                  </a:lnTo>
                  <a:lnTo>
                    <a:pt x="74" y="102"/>
                  </a:lnTo>
                  <a:lnTo>
                    <a:pt x="69" y="108"/>
                  </a:lnTo>
                  <a:lnTo>
                    <a:pt x="64" y="119"/>
                  </a:lnTo>
                  <a:lnTo>
                    <a:pt x="60" y="134"/>
                  </a:lnTo>
                  <a:lnTo>
                    <a:pt x="53" y="152"/>
                  </a:lnTo>
                  <a:lnTo>
                    <a:pt x="46" y="162"/>
                  </a:lnTo>
                  <a:lnTo>
                    <a:pt x="30" y="174"/>
                  </a:lnTo>
                  <a:lnTo>
                    <a:pt x="20" y="183"/>
                  </a:lnTo>
                  <a:lnTo>
                    <a:pt x="16" y="188"/>
                  </a:lnTo>
                  <a:lnTo>
                    <a:pt x="11" y="197"/>
                  </a:lnTo>
                  <a:lnTo>
                    <a:pt x="10" y="206"/>
                  </a:lnTo>
                  <a:lnTo>
                    <a:pt x="1" y="224"/>
                  </a:lnTo>
                  <a:lnTo>
                    <a:pt x="0" y="235"/>
                  </a:lnTo>
                  <a:lnTo>
                    <a:pt x="0" y="248"/>
                  </a:lnTo>
                  <a:lnTo>
                    <a:pt x="1" y="259"/>
                  </a:lnTo>
                  <a:lnTo>
                    <a:pt x="4" y="260"/>
                  </a:lnTo>
                  <a:lnTo>
                    <a:pt x="4" y="262"/>
                  </a:lnTo>
                  <a:lnTo>
                    <a:pt x="5" y="267"/>
                  </a:lnTo>
                  <a:lnTo>
                    <a:pt x="6" y="268"/>
                  </a:lnTo>
                  <a:lnTo>
                    <a:pt x="8" y="269"/>
                  </a:lnTo>
                  <a:lnTo>
                    <a:pt x="11" y="275"/>
                  </a:lnTo>
                  <a:lnTo>
                    <a:pt x="14" y="276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9" y="284"/>
                  </a:lnTo>
                  <a:lnTo>
                    <a:pt x="22" y="287"/>
                  </a:lnTo>
                  <a:lnTo>
                    <a:pt x="24" y="291"/>
                  </a:lnTo>
                  <a:lnTo>
                    <a:pt x="31" y="295"/>
                  </a:lnTo>
                  <a:lnTo>
                    <a:pt x="31" y="294"/>
                  </a:lnTo>
                  <a:lnTo>
                    <a:pt x="35" y="294"/>
                  </a:lnTo>
                  <a:lnTo>
                    <a:pt x="37" y="291"/>
                  </a:lnTo>
                  <a:lnTo>
                    <a:pt x="38" y="291"/>
                  </a:lnTo>
                  <a:lnTo>
                    <a:pt x="40" y="295"/>
                  </a:lnTo>
                  <a:lnTo>
                    <a:pt x="47" y="298"/>
                  </a:lnTo>
                  <a:lnTo>
                    <a:pt x="51" y="296"/>
                  </a:lnTo>
                  <a:lnTo>
                    <a:pt x="53" y="290"/>
                  </a:lnTo>
                  <a:lnTo>
                    <a:pt x="59" y="289"/>
                  </a:lnTo>
                  <a:lnTo>
                    <a:pt x="67" y="286"/>
                  </a:lnTo>
                  <a:lnTo>
                    <a:pt x="79" y="283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7" y="285"/>
                  </a:lnTo>
                  <a:lnTo>
                    <a:pt x="112" y="280"/>
                  </a:lnTo>
                  <a:lnTo>
                    <a:pt x="113" y="280"/>
                  </a:lnTo>
                  <a:lnTo>
                    <a:pt x="119" y="290"/>
                  </a:lnTo>
                  <a:lnTo>
                    <a:pt x="124" y="291"/>
                  </a:lnTo>
                  <a:lnTo>
                    <a:pt x="125" y="296"/>
                  </a:lnTo>
                  <a:lnTo>
                    <a:pt x="130" y="306"/>
                  </a:lnTo>
                  <a:lnTo>
                    <a:pt x="133" y="307"/>
                  </a:lnTo>
                  <a:lnTo>
                    <a:pt x="139" y="307"/>
                  </a:lnTo>
                  <a:lnTo>
                    <a:pt x="141" y="305"/>
                  </a:lnTo>
                  <a:lnTo>
                    <a:pt x="138" y="298"/>
                  </a:lnTo>
                  <a:lnTo>
                    <a:pt x="138" y="292"/>
                  </a:lnTo>
                  <a:lnTo>
                    <a:pt x="138" y="281"/>
                  </a:lnTo>
                  <a:lnTo>
                    <a:pt x="135" y="273"/>
                  </a:lnTo>
                  <a:lnTo>
                    <a:pt x="137" y="260"/>
                  </a:lnTo>
                  <a:lnTo>
                    <a:pt x="133" y="259"/>
                  </a:lnTo>
                  <a:lnTo>
                    <a:pt x="133" y="251"/>
                  </a:lnTo>
                  <a:lnTo>
                    <a:pt x="130" y="248"/>
                  </a:lnTo>
                  <a:lnTo>
                    <a:pt x="127" y="240"/>
                  </a:lnTo>
                  <a:lnTo>
                    <a:pt x="128" y="232"/>
                  </a:lnTo>
                  <a:lnTo>
                    <a:pt x="132" y="224"/>
                  </a:lnTo>
                  <a:lnTo>
                    <a:pt x="149" y="221"/>
                  </a:lnTo>
                  <a:lnTo>
                    <a:pt x="160" y="221"/>
                  </a:lnTo>
                  <a:lnTo>
                    <a:pt x="171" y="224"/>
                  </a:lnTo>
                  <a:lnTo>
                    <a:pt x="199" y="222"/>
                  </a:lnTo>
                  <a:lnTo>
                    <a:pt x="225" y="227"/>
                  </a:lnTo>
                  <a:lnTo>
                    <a:pt x="242" y="228"/>
                  </a:lnTo>
                  <a:lnTo>
                    <a:pt x="246" y="227"/>
                  </a:lnTo>
                  <a:lnTo>
                    <a:pt x="258" y="219"/>
                  </a:lnTo>
                  <a:lnTo>
                    <a:pt x="275" y="216"/>
                  </a:lnTo>
                  <a:lnTo>
                    <a:pt x="275" y="217"/>
                  </a:lnTo>
                  <a:lnTo>
                    <a:pt x="310" y="222"/>
                  </a:lnTo>
                  <a:lnTo>
                    <a:pt x="313" y="227"/>
                  </a:lnTo>
                  <a:lnTo>
                    <a:pt x="317" y="227"/>
                  </a:lnTo>
                  <a:lnTo>
                    <a:pt x="320" y="225"/>
                  </a:lnTo>
                  <a:lnTo>
                    <a:pt x="334" y="225"/>
                  </a:lnTo>
                  <a:lnTo>
                    <a:pt x="336" y="224"/>
                  </a:lnTo>
                  <a:lnTo>
                    <a:pt x="339" y="220"/>
                  </a:lnTo>
                  <a:lnTo>
                    <a:pt x="343" y="220"/>
                  </a:lnTo>
                  <a:lnTo>
                    <a:pt x="344" y="214"/>
                  </a:lnTo>
                  <a:lnTo>
                    <a:pt x="347" y="211"/>
                  </a:lnTo>
                  <a:lnTo>
                    <a:pt x="348" y="210"/>
                  </a:lnTo>
                  <a:lnTo>
                    <a:pt x="350" y="208"/>
                  </a:lnTo>
                  <a:lnTo>
                    <a:pt x="354" y="209"/>
                  </a:lnTo>
                  <a:lnTo>
                    <a:pt x="361" y="197"/>
                  </a:lnTo>
                  <a:lnTo>
                    <a:pt x="364" y="195"/>
                  </a:lnTo>
                  <a:lnTo>
                    <a:pt x="370" y="195"/>
                  </a:lnTo>
                  <a:lnTo>
                    <a:pt x="379" y="199"/>
                  </a:lnTo>
                  <a:lnTo>
                    <a:pt x="387" y="197"/>
                  </a:lnTo>
                  <a:lnTo>
                    <a:pt x="393" y="199"/>
                  </a:lnTo>
                  <a:lnTo>
                    <a:pt x="398" y="197"/>
                  </a:lnTo>
                  <a:lnTo>
                    <a:pt x="410" y="185"/>
                  </a:lnTo>
                  <a:lnTo>
                    <a:pt x="412" y="182"/>
                  </a:lnTo>
                  <a:lnTo>
                    <a:pt x="412" y="181"/>
                  </a:lnTo>
                  <a:lnTo>
                    <a:pt x="415" y="177"/>
                  </a:lnTo>
                  <a:lnTo>
                    <a:pt x="417" y="172"/>
                  </a:lnTo>
                  <a:lnTo>
                    <a:pt x="417" y="170"/>
                  </a:lnTo>
                  <a:lnTo>
                    <a:pt x="417" y="171"/>
                  </a:lnTo>
                  <a:lnTo>
                    <a:pt x="406" y="161"/>
                  </a:lnTo>
                  <a:lnTo>
                    <a:pt x="399" y="154"/>
                  </a:lnTo>
                  <a:lnTo>
                    <a:pt x="398" y="150"/>
                  </a:lnTo>
                  <a:lnTo>
                    <a:pt x="399" y="146"/>
                  </a:lnTo>
                  <a:lnTo>
                    <a:pt x="403" y="145"/>
                  </a:lnTo>
                  <a:lnTo>
                    <a:pt x="408" y="145"/>
                  </a:lnTo>
                  <a:lnTo>
                    <a:pt x="409" y="142"/>
                  </a:lnTo>
                  <a:lnTo>
                    <a:pt x="408" y="140"/>
                  </a:lnTo>
                  <a:lnTo>
                    <a:pt x="402" y="130"/>
                  </a:lnTo>
                  <a:lnTo>
                    <a:pt x="396" y="127"/>
                  </a:lnTo>
                  <a:lnTo>
                    <a:pt x="392" y="128"/>
                  </a:lnTo>
                  <a:lnTo>
                    <a:pt x="387" y="133"/>
                  </a:lnTo>
                  <a:lnTo>
                    <a:pt x="382" y="134"/>
                  </a:lnTo>
                  <a:lnTo>
                    <a:pt x="379" y="134"/>
                  </a:lnTo>
                  <a:lnTo>
                    <a:pt x="368" y="131"/>
                  </a:lnTo>
                  <a:lnTo>
                    <a:pt x="360" y="127"/>
                  </a:lnTo>
                  <a:lnTo>
                    <a:pt x="349" y="114"/>
                  </a:lnTo>
                  <a:lnTo>
                    <a:pt x="345" y="108"/>
                  </a:lnTo>
                  <a:lnTo>
                    <a:pt x="339" y="93"/>
                  </a:lnTo>
                  <a:lnTo>
                    <a:pt x="334" y="84"/>
                  </a:lnTo>
                  <a:lnTo>
                    <a:pt x="317" y="70"/>
                  </a:lnTo>
                  <a:lnTo>
                    <a:pt x="305" y="55"/>
                  </a:lnTo>
                  <a:lnTo>
                    <a:pt x="301" y="48"/>
                  </a:lnTo>
                  <a:lnTo>
                    <a:pt x="302" y="39"/>
                  </a:lnTo>
                  <a:lnTo>
                    <a:pt x="301" y="37"/>
                  </a:lnTo>
                  <a:lnTo>
                    <a:pt x="291" y="28"/>
                  </a:lnTo>
                  <a:lnTo>
                    <a:pt x="290" y="26"/>
                  </a:lnTo>
                  <a:lnTo>
                    <a:pt x="293" y="16"/>
                  </a:lnTo>
                  <a:lnTo>
                    <a:pt x="294" y="5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Freeform 6"/>
            <p:cNvSpPr>
              <a:spLocks noChangeAspect="1"/>
            </p:cNvSpPr>
            <p:nvPr/>
          </p:nvSpPr>
          <p:spPr bwMode="gray">
            <a:xfrm>
              <a:off x="3957354" y="2820987"/>
              <a:ext cx="415925" cy="557213"/>
            </a:xfrm>
            <a:custGeom>
              <a:avLst/>
              <a:gdLst>
                <a:gd name="T0" fmla="*/ 220 w 420"/>
                <a:gd name="T1" fmla="*/ 581 h 615"/>
                <a:gd name="T2" fmla="*/ 170 w 420"/>
                <a:gd name="T3" fmla="*/ 579 h 615"/>
                <a:gd name="T4" fmla="*/ 74 w 420"/>
                <a:gd name="T5" fmla="*/ 585 h 615"/>
                <a:gd name="T6" fmla="*/ 79 w 420"/>
                <a:gd name="T7" fmla="*/ 536 h 615"/>
                <a:gd name="T8" fmla="*/ 75 w 420"/>
                <a:gd name="T9" fmla="*/ 520 h 615"/>
                <a:gd name="T10" fmla="*/ 63 w 420"/>
                <a:gd name="T11" fmla="*/ 502 h 615"/>
                <a:gd name="T12" fmla="*/ 68 w 420"/>
                <a:gd name="T13" fmla="*/ 494 h 615"/>
                <a:gd name="T14" fmla="*/ 58 w 420"/>
                <a:gd name="T15" fmla="*/ 484 h 615"/>
                <a:gd name="T16" fmla="*/ 32 w 420"/>
                <a:gd name="T17" fmla="*/ 480 h 615"/>
                <a:gd name="T18" fmla="*/ 11 w 420"/>
                <a:gd name="T19" fmla="*/ 456 h 615"/>
                <a:gd name="T20" fmla="*/ 3 w 420"/>
                <a:gd name="T21" fmla="*/ 448 h 615"/>
                <a:gd name="T22" fmla="*/ 7 w 420"/>
                <a:gd name="T23" fmla="*/ 432 h 615"/>
                <a:gd name="T24" fmla="*/ 19 w 420"/>
                <a:gd name="T25" fmla="*/ 400 h 615"/>
                <a:gd name="T26" fmla="*/ 39 w 420"/>
                <a:gd name="T27" fmla="*/ 358 h 615"/>
                <a:gd name="T28" fmla="*/ 62 w 420"/>
                <a:gd name="T29" fmla="*/ 328 h 615"/>
                <a:gd name="T30" fmla="*/ 101 w 420"/>
                <a:gd name="T31" fmla="*/ 323 h 615"/>
                <a:gd name="T32" fmla="*/ 130 w 420"/>
                <a:gd name="T33" fmla="*/ 339 h 615"/>
                <a:gd name="T34" fmla="*/ 143 w 420"/>
                <a:gd name="T35" fmla="*/ 350 h 615"/>
                <a:gd name="T36" fmla="*/ 168 w 420"/>
                <a:gd name="T37" fmla="*/ 342 h 615"/>
                <a:gd name="T38" fmla="*/ 198 w 420"/>
                <a:gd name="T39" fmla="*/ 280 h 615"/>
                <a:gd name="T40" fmla="*/ 210 w 420"/>
                <a:gd name="T41" fmla="*/ 241 h 615"/>
                <a:gd name="T42" fmla="*/ 238 w 420"/>
                <a:gd name="T43" fmla="*/ 217 h 615"/>
                <a:gd name="T44" fmla="*/ 249 w 420"/>
                <a:gd name="T45" fmla="*/ 171 h 615"/>
                <a:gd name="T46" fmla="*/ 263 w 420"/>
                <a:gd name="T47" fmla="*/ 131 h 615"/>
                <a:gd name="T48" fmla="*/ 279 w 420"/>
                <a:gd name="T49" fmla="*/ 95 h 615"/>
                <a:gd name="T50" fmla="*/ 307 w 420"/>
                <a:gd name="T51" fmla="*/ 77 h 615"/>
                <a:gd name="T52" fmla="*/ 327 w 420"/>
                <a:gd name="T53" fmla="*/ 48 h 615"/>
                <a:gd name="T54" fmla="*/ 323 w 420"/>
                <a:gd name="T55" fmla="*/ 23 h 615"/>
                <a:gd name="T56" fmla="*/ 310 w 420"/>
                <a:gd name="T57" fmla="*/ 15 h 615"/>
                <a:gd name="T58" fmla="*/ 332 w 420"/>
                <a:gd name="T59" fmla="*/ 0 h 615"/>
                <a:gd name="T60" fmla="*/ 340 w 420"/>
                <a:gd name="T61" fmla="*/ 4 h 615"/>
                <a:gd name="T62" fmla="*/ 355 w 420"/>
                <a:gd name="T63" fmla="*/ 48 h 615"/>
                <a:gd name="T64" fmla="*/ 349 w 420"/>
                <a:gd name="T65" fmla="*/ 90 h 615"/>
                <a:gd name="T66" fmla="*/ 374 w 420"/>
                <a:gd name="T67" fmla="*/ 140 h 615"/>
                <a:gd name="T68" fmla="*/ 376 w 420"/>
                <a:gd name="T69" fmla="*/ 157 h 615"/>
                <a:gd name="T70" fmla="*/ 337 w 420"/>
                <a:gd name="T71" fmla="*/ 154 h 615"/>
                <a:gd name="T72" fmla="*/ 315 w 420"/>
                <a:gd name="T73" fmla="*/ 159 h 615"/>
                <a:gd name="T74" fmla="*/ 311 w 420"/>
                <a:gd name="T75" fmla="*/ 192 h 615"/>
                <a:gd name="T76" fmla="*/ 338 w 420"/>
                <a:gd name="T77" fmla="*/ 215 h 615"/>
                <a:gd name="T78" fmla="*/ 360 w 420"/>
                <a:gd name="T79" fmla="*/ 230 h 615"/>
                <a:gd name="T80" fmla="*/ 376 w 420"/>
                <a:gd name="T81" fmla="*/ 292 h 615"/>
                <a:gd name="T82" fmla="*/ 370 w 420"/>
                <a:gd name="T83" fmla="*/ 323 h 615"/>
                <a:gd name="T84" fmla="*/ 343 w 420"/>
                <a:gd name="T85" fmla="*/ 369 h 615"/>
                <a:gd name="T86" fmla="*/ 335 w 420"/>
                <a:gd name="T87" fmla="*/ 407 h 615"/>
                <a:gd name="T88" fmla="*/ 345 w 420"/>
                <a:gd name="T89" fmla="*/ 458 h 615"/>
                <a:gd name="T90" fmla="*/ 390 w 420"/>
                <a:gd name="T91" fmla="*/ 528 h 615"/>
                <a:gd name="T92" fmla="*/ 418 w 420"/>
                <a:gd name="T93" fmla="*/ 559 h 615"/>
                <a:gd name="T94" fmla="*/ 413 w 420"/>
                <a:gd name="T95" fmla="*/ 615 h 615"/>
                <a:gd name="T96" fmla="*/ 366 w 420"/>
                <a:gd name="T97" fmla="*/ 592 h 615"/>
                <a:gd name="T98" fmla="*/ 264 w 420"/>
                <a:gd name="T99" fmla="*/ 58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0" h="615">
                  <a:moveTo>
                    <a:pt x="264" y="585"/>
                  </a:moveTo>
                  <a:lnTo>
                    <a:pt x="256" y="582"/>
                  </a:lnTo>
                  <a:lnTo>
                    <a:pt x="220" y="581"/>
                  </a:lnTo>
                  <a:lnTo>
                    <a:pt x="204" y="577"/>
                  </a:lnTo>
                  <a:lnTo>
                    <a:pt x="184" y="581"/>
                  </a:lnTo>
                  <a:lnTo>
                    <a:pt x="170" y="579"/>
                  </a:lnTo>
                  <a:lnTo>
                    <a:pt x="156" y="582"/>
                  </a:lnTo>
                  <a:lnTo>
                    <a:pt x="116" y="582"/>
                  </a:lnTo>
                  <a:lnTo>
                    <a:pt x="74" y="585"/>
                  </a:lnTo>
                  <a:lnTo>
                    <a:pt x="70" y="586"/>
                  </a:lnTo>
                  <a:lnTo>
                    <a:pt x="74" y="552"/>
                  </a:lnTo>
                  <a:lnTo>
                    <a:pt x="79" y="536"/>
                  </a:lnTo>
                  <a:lnTo>
                    <a:pt x="79" y="529"/>
                  </a:lnTo>
                  <a:lnTo>
                    <a:pt x="81" y="527"/>
                  </a:lnTo>
                  <a:lnTo>
                    <a:pt x="75" y="520"/>
                  </a:lnTo>
                  <a:lnTo>
                    <a:pt x="69" y="513"/>
                  </a:lnTo>
                  <a:lnTo>
                    <a:pt x="66" y="509"/>
                  </a:lnTo>
                  <a:lnTo>
                    <a:pt x="63" y="502"/>
                  </a:lnTo>
                  <a:lnTo>
                    <a:pt x="63" y="500"/>
                  </a:lnTo>
                  <a:lnTo>
                    <a:pt x="66" y="499"/>
                  </a:lnTo>
                  <a:lnTo>
                    <a:pt x="68" y="494"/>
                  </a:lnTo>
                  <a:lnTo>
                    <a:pt x="68" y="485"/>
                  </a:lnTo>
                  <a:lnTo>
                    <a:pt x="64" y="483"/>
                  </a:lnTo>
                  <a:lnTo>
                    <a:pt x="58" y="484"/>
                  </a:lnTo>
                  <a:lnTo>
                    <a:pt x="57" y="488"/>
                  </a:lnTo>
                  <a:lnTo>
                    <a:pt x="52" y="489"/>
                  </a:lnTo>
                  <a:lnTo>
                    <a:pt x="32" y="480"/>
                  </a:lnTo>
                  <a:lnTo>
                    <a:pt x="27" y="471"/>
                  </a:lnTo>
                  <a:lnTo>
                    <a:pt x="21" y="456"/>
                  </a:lnTo>
                  <a:lnTo>
                    <a:pt x="11" y="456"/>
                  </a:lnTo>
                  <a:lnTo>
                    <a:pt x="6" y="458"/>
                  </a:lnTo>
                  <a:lnTo>
                    <a:pt x="1" y="455"/>
                  </a:lnTo>
                  <a:lnTo>
                    <a:pt x="3" y="448"/>
                  </a:lnTo>
                  <a:lnTo>
                    <a:pt x="0" y="446"/>
                  </a:lnTo>
                  <a:lnTo>
                    <a:pt x="0" y="439"/>
                  </a:lnTo>
                  <a:lnTo>
                    <a:pt x="7" y="432"/>
                  </a:lnTo>
                  <a:lnTo>
                    <a:pt x="14" y="423"/>
                  </a:lnTo>
                  <a:lnTo>
                    <a:pt x="17" y="414"/>
                  </a:lnTo>
                  <a:lnTo>
                    <a:pt x="19" y="400"/>
                  </a:lnTo>
                  <a:lnTo>
                    <a:pt x="22" y="385"/>
                  </a:lnTo>
                  <a:lnTo>
                    <a:pt x="31" y="369"/>
                  </a:lnTo>
                  <a:lnTo>
                    <a:pt x="39" y="358"/>
                  </a:lnTo>
                  <a:lnTo>
                    <a:pt x="47" y="350"/>
                  </a:lnTo>
                  <a:lnTo>
                    <a:pt x="58" y="345"/>
                  </a:lnTo>
                  <a:lnTo>
                    <a:pt x="62" y="328"/>
                  </a:lnTo>
                  <a:lnTo>
                    <a:pt x="64" y="328"/>
                  </a:lnTo>
                  <a:lnTo>
                    <a:pt x="79" y="328"/>
                  </a:lnTo>
                  <a:lnTo>
                    <a:pt x="101" y="323"/>
                  </a:lnTo>
                  <a:lnTo>
                    <a:pt x="116" y="324"/>
                  </a:lnTo>
                  <a:lnTo>
                    <a:pt x="127" y="334"/>
                  </a:lnTo>
                  <a:lnTo>
                    <a:pt x="130" y="339"/>
                  </a:lnTo>
                  <a:lnTo>
                    <a:pt x="130" y="340"/>
                  </a:lnTo>
                  <a:lnTo>
                    <a:pt x="134" y="343"/>
                  </a:lnTo>
                  <a:lnTo>
                    <a:pt x="143" y="350"/>
                  </a:lnTo>
                  <a:lnTo>
                    <a:pt x="156" y="351"/>
                  </a:lnTo>
                  <a:lnTo>
                    <a:pt x="165" y="348"/>
                  </a:lnTo>
                  <a:lnTo>
                    <a:pt x="168" y="342"/>
                  </a:lnTo>
                  <a:lnTo>
                    <a:pt x="170" y="333"/>
                  </a:lnTo>
                  <a:lnTo>
                    <a:pt x="188" y="302"/>
                  </a:lnTo>
                  <a:lnTo>
                    <a:pt x="198" y="280"/>
                  </a:lnTo>
                  <a:lnTo>
                    <a:pt x="200" y="273"/>
                  </a:lnTo>
                  <a:lnTo>
                    <a:pt x="204" y="257"/>
                  </a:lnTo>
                  <a:lnTo>
                    <a:pt x="210" y="241"/>
                  </a:lnTo>
                  <a:lnTo>
                    <a:pt x="221" y="229"/>
                  </a:lnTo>
                  <a:lnTo>
                    <a:pt x="236" y="222"/>
                  </a:lnTo>
                  <a:lnTo>
                    <a:pt x="238" y="217"/>
                  </a:lnTo>
                  <a:lnTo>
                    <a:pt x="240" y="211"/>
                  </a:lnTo>
                  <a:lnTo>
                    <a:pt x="241" y="199"/>
                  </a:lnTo>
                  <a:lnTo>
                    <a:pt x="249" y="171"/>
                  </a:lnTo>
                  <a:lnTo>
                    <a:pt x="251" y="160"/>
                  </a:lnTo>
                  <a:lnTo>
                    <a:pt x="254" y="149"/>
                  </a:lnTo>
                  <a:lnTo>
                    <a:pt x="263" y="131"/>
                  </a:lnTo>
                  <a:lnTo>
                    <a:pt x="270" y="108"/>
                  </a:lnTo>
                  <a:lnTo>
                    <a:pt x="274" y="101"/>
                  </a:lnTo>
                  <a:lnTo>
                    <a:pt x="279" y="95"/>
                  </a:lnTo>
                  <a:lnTo>
                    <a:pt x="288" y="85"/>
                  </a:lnTo>
                  <a:lnTo>
                    <a:pt x="291" y="84"/>
                  </a:lnTo>
                  <a:lnTo>
                    <a:pt x="307" y="77"/>
                  </a:lnTo>
                  <a:lnTo>
                    <a:pt x="310" y="74"/>
                  </a:lnTo>
                  <a:lnTo>
                    <a:pt x="329" y="61"/>
                  </a:lnTo>
                  <a:lnTo>
                    <a:pt x="327" y="48"/>
                  </a:lnTo>
                  <a:lnTo>
                    <a:pt x="328" y="31"/>
                  </a:lnTo>
                  <a:lnTo>
                    <a:pt x="326" y="26"/>
                  </a:lnTo>
                  <a:lnTo>
                    <a:pt x="323" y="23"/>
                  </a:lnTo>
                  <a:lnTo>
                    <a:pt x="322" y="22"/>
                  </a:lnTo>
                  <a:lnTo>
                    <a:pt x="311" y="18"/>
                  </a:lnTo>
                  <a:lnTo>
                    <a:pt x="310" y="15"/>
                  </a:lnTo>
                  <a:lnTo>
                    <a:pt x="315" y="15"/>
                  </a:lnTo>
                  <a:lnTo>
                    <a:pt x="323" y="3"/>
                  </a:lnTo>
                  <a:lnTo>
                    <a:pt x="332" y="0"/>
                  </a:lnTo>
                  <a:lnTo>
                    <a:pt x="338" y="0"/>
                  </a:lnTo>
                  <a:lnTo>
                    <a:pt x="340" y="1"/>
                  </a:lnTo>
                  <a:lnTo>
                    <a:pt x="340" y="4"/>
                  </a:lnTo>
                  <a:lnTo>
                    <a:pt x="347" y="32"/>
                  </a:lnTo>
                  <a:lnTo>
                    <a:pt x="353" y="41"/>
                  </a:lnTo>
                  <a:lnTo>
                    <a:pt x="355" y="48"/>
                  </a:lnTo>
                  <a:lnTo>
                    <a:pt x="354" y="68"/>
                  </a:lnTo>
                  <a:lnTo>
                    <a:pt x="353" y="79"/>
                  </a:lnTo>
                  <a:lnTo>
                    <a:pt x="349" y="90"/>
                  </a:lnTo>
                  <a:lnTo>
                    <a:pt x="349" y="98"/>
                  </a:lnTo>
                  <a:lnTo>
                    <a:pt x="359" y="119"/>
                  </a:lnTo>
                  <a:lnTo>
                    <a:pt x="374" y="140"/>
                  </a:lnTo>
                  <a:lnTo>
                    <a:pt x="376" y="146"/>
                  </a:lnTo>
                  <a:lnTo>
                    <a:pt x="377" y="155"/>
                  </a:lnTo>
                  <a:lnTo>
                    <a:pt x="376" y="157"/>
                  </a:lnTo>
                  <a:lnTo>
                    <a:pt x="372" y="160"/>
                  </a:lnTo>
                  <a:lnTo>
                    <a:pt x="353" y="156"/>
                  </a:lnTo>
                  <a:lnTo>
                    <a:pt x="337" y="154"/>
                  </a:lnTo>
                  <a:lnTo>
                    <a:pt x="322" y="155"/>
                  </a:lnTo>
                  <a:lnTo>
                    <a:pt x="318" y="156"/>
                  </a:lnTo>
                  <a:lnTo>
                    <a:pt x="315" y="159"/>
                  </a:lnTo>
                  <a:lnTo>
                    <a:pt x="310" y="165"/>
                  </a:lnTo>
                  <a:lnTo>
                    <a:pt x="310" y="179"/>
                  </a:lnTo>
                  <a:lnTo>
                    <a:pt x="311" y="192"/>
                  </a:lnTo>
                  <a:lnTo>
                    <a:pt x="322" y="205"/>
                  </a:lnTo>
                  <a:lnTo>
                    <a:pt x="329" y="211"/>
                  </a:lnTo>
                  <a:lnTo>
                    <a:pt x="338" y="215"/>
                  </a:lnTo>
                  <a:lnTo>
                    <a:pt x="350" y="217"/>
                  </a:lnTo>
                  <a:lnTo>
                    <a:pt x="354" y="220"/>
                  </a:lnTo>
                  <a:lnTo>
                    <a:pt x="360" y="230"/>
                  </a:lnTo>
                  <a:lnTo>
                    <a:pt x="370" y="257"/>
                  </a:lnTo>
                  <a:lnTo>
                    <a:pt x="375" y="275"/>
                  </a:lnTo>
                  <a:lnTo>
                    <a:pt x="376" y="292"/>
                  </a:lnTo>
                  <a:lnTo>
                    <a:pt x="377" y="295"/>
                  </a:lnTo>
                  <a:lnTo>
                    <a:pt x="380" y="297"/>
                  </a:lnTo>
                  <a:lnTo>
                    <a:pt x="370" y="323"/>
                  </a:lnTo>
                  <a:lnTo>
                    <a:pt x="360" y="338"/>
                  </a:lnTo>
                  <a:lnTo>
                    <a:pt x="353" y="354"/>
                  </a:lnTo>
                  <a:lnTo>
                    <a:pt x="343" y="369"/>
                  </a:lnTo>
                  <a:lnTo>
                    <a:pt x="332" y="380"/>
                  </a:lnTo>
                  <a:lnTo>
                    <a:pt x="332" y="393"/>
                  </a:lnTo>
                  <a:lnTo>
                    <a:pt x="335" y="407"/>
                  </a:lnTo>
                  <a:lnTo>
                    <a:pt x="334" y="424"/>
                  </a:lnTo>
                  <a:lnTo>
                    <a:pt x="335" y="440"/>
                  </a:lnTo>
                  <a:lnTo>
                    <a:pt x="345" y="458"/>
                  </a:lnTo>
                  <a:lnTo>
                    <a:pt x="354" y="469"/>
                  </a:lnTo>
                  <a:lnTo>
                    <a:pt x="378" y="516"/>
                  </a:lnTo>
                  <a:lnTo>
                    <a:pt x="390" y="528"/>
                  </a:lnTo>
                  <a:lnTo>
                    <a:pt x="413" y="548"/>
                  </a:lnTo>
                  <a:lnTo>
                    <a:pt x="420" y="548"/>
                  </a:lnTo>
                  <a:lnTo>
                    <a:pt x="418" y="559"/>
                  </a:lnTo>
                  <a:lnTo>
                    <a:pt x="420" y="602"/>
                  </a:lnTo>
                  <a:lnTo>
                    <a:pt x="418" y="612"/>
                  </a:lnTo>
                  <a:lnTo>
                    <a:pt x="413" y="615"/>
                  </a:lnTo>
                  <a:lnTo>
                    <a:pt x="390" y="597"/>
                  </a:lnTo>
                  <a:lnTo>
                    <a:pt x="380" y="597"/>
                  </a:lnTo>
                  <a:lnTo>
                    <a:pt x="366" y="592"/>
                  </a:lnTo>
                  <a:lnTo>
                    <a:pt x="351" y="591"/>
                  </a:lnTo>
                  <a:lnTo>
                    <a:pt x="340" y="585"/>
                  </a:lnTo>
                  <a:lnTo>
                    <a:pt x="264" y="585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7"/>
            <p:cNvSpPr>
              <a:spLocks noChangeAspect="1"/>
            </p:cNvSpPr>
            <p:nvPr/>
          </p:nvSpPr>
          <p:spPr bwMode="gray">
            <a:xfrm>
              <a:off x="3536667" y="2840037"/>
              <a:ext cx="157162" cy="306388"/>
            </a:xfrm>
            <a:custGeom>
              <a:avLst/>
              <a:gdLst>
                <a:gd name="T0" fmla="*/ 147 w 166"/>
                <a:gd name="T1" fmla="*/ 30 h 340"/>
                <a:gd name="T2" fmla="*/ 128 w 166"/>
                <a:gd name="T3" fmla="*/ 12 h 340"/>
                <a:gd name="T4" fmla="*/ 114 w 166"/>
                <a:gd name="T5" fmla="*/ 0 h 340"/>
                <a:gd name="T6" fmla="*/ 101 w 166"/>
                <a:gd name="T7" fmla="*/ 5 h 340"/>
                <a:gd name="T8" fmla="*/ 90 w 166"/>
                <a:gd name="T9" fmla="*/ 12 h 340"/>
                <a:gd name="T10" fmla="*/ 90 w 166"/>
                <a:gd name="T11" fmla="*/ 25 h 340"/>
                <a:gd name="T12" fmla="*/ 90 w 166"/>
                <a:gd name="T13" fmla="*/ 26 h 340"/>
                <a:gd name="T14" fmla="*/ 85 w 166"/>
                <a:gd name="T15" fmla="*/ 35 h 340"/>
                <a:gd name="T16" fmla="*/ 83 w 166"/>
                <a:gd name="T17" fmla="*/ 39 h 340"/>
                <a:gd name="T18" fmla="*/ 66 w 166"/>
                <a:gd name="T19" fmla="*/ 53 h 340"/>
                <a:gd name="T20" fmla="*/ 52 w 166"/>
                <a:gd name="T21" fmla="*/ 53 h 340"/>
                <a:gd name="T22" fmla="*/ 37 w 166"/>
                <a:gd name="T23" fmla="*/ 49 h 340"/>
                <a:gd name="T24" fmla="*/ 27 w 166"/>
                <a:gd name="T25" fmla="*/ 63 h 340"/>
                <a:gd name="T26" fmla="*/ 21 w 166"/>
                <a:gd name="T27" fmla="*/ 64 h 340"/>
                <a:gd name="T28" fmla="*/ 17 w 166"/>
                <a:gd name="T29" fmla="*/ 68 h 340"/>
                <a:gd name="T30" fmla="*/ 12 w 166"/>
                <a:gd name="T31" fmla="*/ 74 h 340"/>
                <a:gd name="T32" fmla="*/ 6 w 166"/>
                <a:gd name="T33" fmla="*/ 80 h 340"/>
                <a:gd name="T34" fmla="*/ 1 w 166"/>
                <a:gd name="T35" fmla="*/ 95 h 340"/>
                <a:gd name="T36" fmla="*/ 0 w 166"/>
                <a:gd name="T37" fmla="*/ 113 h 340"/>
                <a:gd name="T38" fmla="*/ 11 w 166"/>
                <a:gd name="T39" fmla="*/ 121 h 340"/>
                <a:gd name="T40" fmla="*/ 20 w 166"/>
                <a:gd name="T41" fmla="*/ 124 h 340"/>
                <a:gd name="T42" fmla="*/ 41 w 166"/>
                <a:gd name="T43" fmla="*/ 159 h 340"/>
                <a:gd name="T44" fmla="*/ 50 w 166"/>
                <a:gd name="T45" fmla="*/ 189 h 340"/>
                <a:gd name="T46" fmla="*/ 54 w 166"/>
                <a:gd name="T47" fmla="*/ 204 h 340"/>
                <a:gd name="T48" fmla="*/ 58 w 166"/>
                <a:gd name="T49" fmla="*/ 234 h 340"/>
                <a:gd name="T50" fmla="*/ 54 w 166"/>
                <a:gd name="T51" fmla="*/ 308 h 340"/>
                <a:gd name="T52" fmla="*/ 58 w 166"/>
                <a:gd name="T53" fmla="*/ 331 h 340"/>
                <a:gd name="T54" fmla="*/ 61 w 166"/>
                <a:gd name="T55" fmla="*/ 339 h 340"/>
                <a:gd name="T56" fmla="*/ 112 w 166"/>
                <a:gd name="T57" fmla="*/ 337 h 340"/>
                <a:gd name="T58" fmla="*/ 107 w 166"/>
                <a:gd name="T59" fmla="*/ 295 h 340"/>
                <a:gd name="T60" fmla="*/ 113 w 166"/>
                <a:gd name="T61" fmla="*/ 265 h 340"/>
                <a:gd name="T62" fmla="*/ 113 w 166"/>
                <a:gd name="T63" fmla="*/ 215 h 340"/>
                <a:gd name="T64" fmla="*/ 129 w 166"/>
                <a:gd name="T65" fmla="*/ 183 h 340"/>
                <a:gd name="T66" fmla="*/ 133 w 166"/>
                <a:gd name="T67" fmla="*/ 159 h 340"/>
                <a:gd name="T68" fmla="*/ 156 w 166"/>
                <a:gd name="T69" fmla="*/ 138 h 340"/>
                <a:gd name="T70" fmla="*/ 160 w 166"/>
                <a:gd name="T71" fmla="*/ 129 h 340"/>
                <a:gd name="T72" fmla="*/ 160 w 166"/>
                <a:gd name="T73" fmla="*/ 124 h 340"/>
                <a:gd name="T74" fmla="*/ 155 w 166"/>
                <a:gd name="T75" fmla="*/ 117 h 340"/>
                <a:gd name="T76" fmla="*/ 160 w 166"/>
                <a:gd name="T77" fmla="*/ 109 h 340"/>
                <a:gd name="T78" fmla="*/ 166 w 166"/>
                <a:gd name="T79" fmla="*/ 107 h 340"/>
                <a:gd name="T80" fmla="*/ 162 w 166"/>
                <a:gd name="T81" fmla="*/ 74 h 340"/>
                <a:gd name="T82" fmla="*/ 151 w 166"/>
                <a:gd name="T83" fmla="*/ 59 h 340"/>
                <a:gd name="T84" fmla="*/ 151 w 166"/>
                <a:gd name="T85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340">
                  <a:moveTo>
                    <a:pt x="156" y="37"/>
                  </a:moveTo>
                  <a:lnTo>
                    <a:pt x="147" y="30"/>
                  </a:lnTo>
                  <a:lnTo>
                    <a:pt x="140" y="25"/>
                  </a:lnTo>
                  <a:lnTo>
                    <a:pt x="128" y="12"/>
                  </a:lnTo>
                  <a:lnTo>
                    <a:pt x="117" y="1"/>
                  </a:lnTo>
                  <a:lnTo>
                    <a:pt x="114" y="0"/>
                  </a:lnTo>
                  <a:lnTo>
                    <a:pt x="106" y="4"/>
                  </a:lnTo>
                  <a:lnTo>
                    <a:pt x="101" y="5"/>
                  </a:lnTo>
                  <a:lnTo>
                    <a:pt x="90" y="8"/>
                  </a:lnTo>
                  <a:lnTo>
                    <a:pt x="90" y="12"/>
                  </a:lnTo>
                  <a:lnTo>
                    <a:pt x="97" y="21"/>
                  </a:lnTo>
                  <a:lnTo>
                    <a:pt x="90" y="25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88" y="31"/>
                  </a:lnTo>
                  <a:lnTo>
                    <a:pt x="85" y="35"/>
                  </a:lnTo>
                  <a:lnTo>
                    <a:pt x="85" y="36"/>
                  </a:lnTo>
                  <a:lnTo>
                    <a:pt x="83" y="39"/>
                  </a:lnTo>
                  <a:lnTo>
                    <a:pt x="71" y="51"/>
                  </a:lnTo>
                  <a:lnTo>
                    <a:pt x="66" y="53"/>
                  </a:lnTo>
                  <a:lnTo>
                    <a:pt x="60" y="51"/>
                  </a:lnTo>
                  <a:lnTo>
                    <a:pt x="52" y="53"/>
                  </a:lnTo>
                  <a:lnTo>
                    <a:pt x="43" y="49"/>
                  </a:lnTo>
                  <a:lnTo>
                    <a:pt x="37" y="49"/>
                  </a:lnTo>
                  <a:lnTo>
                    <a:pt x="34" y="51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21" y="64"/>
                  </a:lnTo>
                  <a:lnTo>
                    <a:pt x="20" y="65"/>
                  </a:lnTo>
                  <a:lnTo>
                    <a:pt x="17" y="68"/>
                  </a:lnTo>
                  <a:lnTo>
                    <a:pt x="16" y="74"/>
                  </a:lnTo>
                  <a:lnTo>
                    <a:pt x="12" y="74"/>
                  </a:lnTo>
                  <a:lnTo>
                    <a:pt x="9" y="78"/>
                  </a:lnTo>
                  <a:lnTo>
                    <a:pt x="6" y="80"/>
                  </a:lnTo>
                  <a:lnTo>
                    <a:pt x="5" y="87"/>
                  </a:lnTo>
                  <a:lnTo>
                    <a:pt x="1" y="95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5" y="117"/>
                  </a:lnTo>
                  <a:lnTo>
                    <a:pt x="11" y="121"/>
                  </a:lnTo>
                  <a:lnTo>
                    <a:pt x="15" y="121"/>
                  </a:lnTo>
                  <a:lnTo>
                    <a:pt x="20" y="124"/>
                  </a:lnTo>
                  <a:lnTo>
                    <a:pt x="32" y="139"/>
                  </a:lnTo>
                  <a:lnTo>
                    <a:pt x="41" y="159"/>
                  </a:lnTo>
                  <a:lnTo>
                    <a:pt x="47" y="180"/>
                  </a:lnTo>
                  <a:lnTo>
                    <a:pt x="50" y="189"/>
                  </a:lnTo>
                  <a:lnTo>
                    <a:pt x="52" y="195"/>
                  </a:lnTo>
                  <a:lnTo>
                    <a:pt x="54" y="204"/>
                  </a:lnTo>
                  <a:lnTo>
                    <a:pt x="56" y="215"/>
                  </a:lnTo>
                  <a:lnTo>
                    <a:pt x="58" y="234"/>
                  </a:lnTo>
                  <a:lnTo>
                    <a:pt x="58" y="285"/>
                  </a:lnTo>
                  <a:lnTo>
                    <a:pt x="54" y="308"/>
                  </a:lnTo>
                  <a:lnTo>
                    <a:pt x="54" y="318"/>
                  </a:lnTo>
                  <a:lnTo>
                    <a:pt x="58" y="331"/>
                  </a:lnTo>
                  <a:lnTo>
                    <a:pt x="60" y="338"/>
                  </a:lnTo>
                  <a:lnTo>
                    <a:pt x="61" y="339"/>
                  </a:lnTo>
                  <a:lnTo>
                    <a:pt x="68" y="340"/>
                  </a:lnTo>
                  <a:lnTo>
                    <a:pt x="112" y="337"/>
                  </a:lnTo>
                  <a:lnTo>
                    <a:pt x="109" y="334"/>
                  </a:lnTo>
                  <a:lnTo>
                    <a:pt x="107" y="295"/>
                  </a:lnTo>
                  <a:lnTo>
                    <a:pt x="108" y="286"/>
                  </a:lnTo>
                  <a:lnTo>
                    <a:pt x="113" y="265"/>
                  </a:lnTo>
                  <a:lnTo>
                    <a:pt x="112" y="235"/>
                  </a:lnTo>
                  <a:lnTo>
                    <a:pt x="113" y="215"/>
                  </a:lnTo>
                  <a:lnTo>
                    <a:pt x="117" y="203"/>
                  </a:lnTo>
                  <a:lnTo>
                    <a:pt x="129" y="183"/>
                  </a:lnTo>
                  <a:lnTo>
                    <a:pt x="130" y="168"/>
                  </a:lnTo>
                  <a:lnTo>
                    <a:pt x="133" y="159"/>
                  </a:lnTo>
                  <a:lnTo>
                    <a:pt x="141" y="149"/>
                  </a:lnTo>
                  <a:lnTo>
                    <a:pt x="156" y="138"/>
                  </a:lnTo>
                  <a:lnTo>
                    <a:pt x="156" y="132"/>
                  </a:lnTo>
                  <a:lnTo>
                    <a:pt x="160" y="129"/>
                  </a:lnTo>
                  <a:lnTo>
                    <a:pt x="160" y="128"/>
                  </a:lnTo>
                  <a:lnTo>
                    <a:pt x="160" y="124"/>
                  </a:lnTo>
                  <a:lnTo>
                    <a:pt x="155" y="119"/>
                  </a:lnTo>
                  <a:lnTo>
                    <a:pt x="155" y="117"/>
                  </a:lnTo>
                  <a:lnTo>
                    <a:pt x="157" y="111"/>
                  </a:lnTo>
                  <a:lnTo>
                    <a:pt x="160" y="109"/>
                  </a:lnTo>
                  <a:lnTo>
                    <a:pt x="165" y="109"/>
                  </a:lnTo>
                  <a:lnTo>
                    <a:pt x="166" y="107"/>
                  </a:lnTo>
                  <a:lnTo>
                    <a:pt x="166" y="89"/>
                  </a:lnTo>
                  <a:lnTo>
                    <a:pt x="162" y="74"/>
                  </a:lnTo>
                  <a:lnTo>
                    <a:pt x="161" y="69"/>
                  </a:lnTo>
                  <a:lnTo>
                    <a:pt x="151" y="59"/>
                  </a:lnTo>
                  <a:lnTo>
                    <a:pt x="150" y="54"/>
                  </a:lnTo>
                  <a:lnTo>
                    <a:pt x="151" y="43"/>
                  </a:lnTo>
                  <a:lnTo>
                    <a:pt x="156" y="37"/>
                  </a:lnTo>
                  <a:close/>
                </a:path>
              </a:pathLst>
            </a:custGeom>
            <a:solidFill>
              <a:srgbClr val="00B0F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Freeform 8"/>
            <p:cNvSpPr>
              <a:spLocks noChangeAspect="1"/>
            </p:cNvSpPr>
            <p:nvPr/>
          </p:nvSpPr>
          <p:spPr bwMode="gray">
            <a:xfrm>
              <a:off x="4227229" y="2270125"/>
              <a:ext cx="595313" cy="819150"/>
            </a:xfrm>
            <a:custGeom>
              <a:avLst/>
              <a:gdLst>
                <a:gd name="T0" fmla="*/ 99 w 588"/>
                <a:gd name="T1" fmla="*/ 122 h 905"/>
                <a:gd name="T2" fmla="*/ 106 w 588"/>
                <a:gd name="T3" fmla="*/ 143 h 905"/>
                <a:gd name="T4" fmla="*/ 122 w 588"/>
                <a:gd name="T5" fmla="*/ 160 h 905"/>
                <a:gd name="T6" fmla="*/ 117 w 588"/>
                <a:gd name="T7" fmla="*/ 276 h 905"/>
                <a:gd name="T8" fmla="*/ 19 w 588"/>
                <a:gd name="T9" fmla="*/ 479 h 905"/>
                <a:gd name="T10" fmla="*/ 13 w 588"/>
                <a:gd name="T11" fmla="*/ 502 h 905"/>
                <a:gd name="T12" fmla="*/ 3 w 588"/>
                <a:gd name="T13" fmla="*/ 520 h 905"/>
                <a:gd name="T14" fmla="*/ 30 w 588"/>
                <a:gd name="T15" fmla="*/ 534 h 905"/>
                <a:gd name="T16" fmla="*/ 57 w 588"/>
                <a:gd name="T17" fmla="*/ 568 h 905"/>
                <a:gd name="T18" fmla="*/ 83 w 588"/>
                <a:gd name="T19" fmla="*/ 571 h 905"/>
                <a:gd name="T20" fmla="*/ 95 w 588"/>
                <a:gd name="T21" fmla="*/ 587 h 905"/>
                <a:gd name="T22" fmla="*/ 68 w 588"/>
                <a:gd name="T23" fmla="*/ 608 h 905"/>
                <a:gd name="T24" fmla="*/ 77 w 588"/>
                <a:gd name="T25" fmla="*/ 640 h 905"/>
                <a:gd name="T26" fmla="*/ 84 w 588"/>
                <a:gd name="T27" fmla="*/ 676 h 905"/>
                <a:gd name="T28" fmla="*/ 79 w 588"/>
                <a:gd name="T29" fmla="*/ 706 h 905"/>
                <a:gd name="T30" fmla="*/ 106 w 588"/>
                <a:gd name="T31" fmla="*/ 754 h 905"/>
                <a:gd name="T32" fmla="*/ 102 w 588"/>
                <a:gd name="T33" fmla="*/ 768 h 905"/>
                <a:gd name="T34" fmla="*/ 52 w 588"/>
                <a:gd name="T35" fmla="*/ 763 h 905"/>
                <a:gd name="T36" fmla="*/ 40 w 588"/>
                <a:gd name="T37" fmla="*/ 773 h 905"/>
                <a:gd name="T38" fmla="*/ 52 w 588"/>
                <a:gd name="T39" fmla="*/ 813 h 905"/>
                <a:gd name="T40" fmla="*/ 80 w 588"/>
                <a:gd name="T41" fmla="*/ 825 h 905"/>
                <a:gd name="T42" fmla="*/ 100 w 588"/>
                <a:gd name="T43" fmla="*/ 865 h 905"/>
                <a:gd name="T44" fmla="*/ 107 w 588"/>
                <a:gd name="T45" fmla="*/ 903 h 905"/>
                <a:gd name="T46" fmla="*/ 122 w 588"/>
                <a:gd name="T47" fmla="*/ 902 h 905"/>
                <a:gd name="T48" fmla="*/ 139 w 588"/>
                <a:gd name="T49" fmla="*/ 903 h 905"/>
                <a:gd name="T50" fmla="*/ 167 w 588"/>
                <a:gd name="T51" fmla="*/ 892 h 905"/>
                <a:gd name="T52" fmla="*/ 175 w 588"/>
                <a:gd name="T53" fmla="*/ 882 h 905"/>
                <a:gd name="T54" fmla="*/ 185 w 588"/>
                <a:gd name="T55" fmla="*/ 889 h 905"/>
                <a:gd name="T56" fmla="*/ 198 w 588"/>
                <a:gd name="T57" fmla="*/ 897 h 905"/>
                <a:gd name="T58" fmla="*/ 215 w 588"/>
                <a:gd name="T59" fmla="*/ 888 h 905"/>
                <a:gd name="T60" fmla="*/ 245 w 588"/>
                <a:gd name="T61" fmla="*/ 875 h 905"/>
                <a:gd name="T62" fmla="*/ 267 w 588"/>
                <a:gd name="T63" fmla="*/ 871 h 905"/>
                <a:gd name="T64" fmla="*/ 294 w 588"/>
                <a:gd name="T65" fmla="*/ 864 h 905"/>
                <a:gd name="T66" fmla="*/ 306 w 588"/>
                <a:gd name="T67" fmla="*/ 857 h 905"/>
                <a:gd name="T68" fmla="*/ 316 w 588"/>
                <a:gd name="T69" fmla="*/ 841 h 905"/>
                <a:gd name="T70" fmla="*/ 307 w 588"/>
                <a:gd name="T71" fmla="*/ 827 h 905"/>
                <a:gd name="T72" fmla="*/ 321 w 588"/>
                <a:gd name="T73" fmla="*/ 818 h 905"/>
                <a:gd name="T74" fmla="*/ 354 w 588"/>
                <a:gd name="T75" fmla="*/ 814 h 905"/>
                <a:gd name="T76" fmla="*/ 379 w 588"/>
                <a:gd name="T77" fmla="*/ 811 h 905"/>
                <a:gd name="T78" fmla="*/ 393 w 588"/>
                <a:gd name="T79" fmla="*/ 807 h 905"/>
                <a:gd name="T80" fmla="*/ 417 w 588"/>
                <a:gd name="T81" fmla="*/ 792 h 905"/>
                <a:gd name="T82" fmla="*/ 440 w 588"/>
                <a:gd name="T83" fmla="*/ 763 h 905"/>
                <a:gd name="T84" fmla="*/ 455 w 588"/>
                <a:gd name="T85" fmla="*/ 749 h 905"/>
                <a:gd name="T86" fmla="*/ 467 w 588"/>
                <a:gd name="T87" fmla="*/ 720 h 905"/>
                <a:gd name="T88" fmla="*/ 495 w 588"/>
                <a:gd name="T89" fmla="*/ 711 h 905"/>
                <a:gd name="T90" fmla="*/ 524 w 588"/>
                <a:gd name="T91" fmla="*/ 701 h 905"/>
                <a:gd name="T92" fmla="*/ 518 w 588"/>
                <a:gd name="T93" fmla="*/ 679 h 905"/>
                <a:gd name="T94" fmla="*/ 498 w 588"/>
                <a:gd name="T95" fmla="*/ 640 h 905"/>
                <a:gd name="T96" fmla="*/ 478 w 588"/>
                <a:gd name="T97" fmla="*/ 612 h 905"/>
                <a:gd name="T98" fmla="*/ 470 w 588"/>
                <a:gd name="T99" fmla="*/ 597 h 905"/>
                <a:gd name="T100" fmla="*/ 479 w 588"/>
                <a:gd name="T101" fmla="*/ 572 h 905"/>
                <a:gd name="T102" fmla="*/ 484 w 588"/>
                <a:gd name="T103" fmla="*/ 544 h 905"/>
                <a:gd name="T104" fmla="*/ 494 w 588"/>
                <a:gd name="T105" fmla="*/ 533 h 905"/>
                <a:gd name="T106" fmla="*/ 509 w 588"/>
                <a:gd name="T107" fmla="*/ 494 h 905"/>
                <a:gd name="T108" fmla="*/ 526 w 588"/>
                <a:gd name="T109" fmla="*/ 455 h 905"/>
                <a:gd name="T110" fmla="*/ 542 w 588"/>
                <a:gd name="T111" fmla="*/ 443 h 905"/>
                <a:gd name="T112" fmla="*/ 586 w 588"/>
                <a:gd name="T113" fmla="*/ 441 h 905"/>
                <a:gd name="T114" fmla="*/ 588 w 588"/>
                <a:gd name="T115" fmla="*/ 283 h 905"/>
                <a:gd name="T116" fmla="*/ 532 w 588"/>
                <a:gd name="T117" fmla="*/ 202 h 905"/>
                <a:gd name="T118" fmla="*/ 391 w 588"/>
                <a:gd name="T119" fmla="*/ 129 h 905"/>
                <a:gd name="T120" fmla="*/ 251 w 588"/>
                <a:gd name="T121" fmla="*/ 54 h 905"/>
                <a:gd name="T122" fmla="*/ 147 w 588"/>
                <a:gd name="T123" fmla="*/ 0 h 905"/>
                <a:gd name="T124" fmla="*/ 91 w 588"/>
                <a:gd name="T125" fmla="*/ 10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8" h="905">
                  <a:moveTo>
                    <a:pt x="91" y="106"/>
                  </a:moveTo>
                  <a:lnTo>
                    <a:pt x="94" y="112"/>
                  </a:lnTo>
                  <a:lnTo>
                    <a:pt x="99" y="122"/>
                  </a:lnTo>
                  <a:lnTo>
                    <a:pt x="99" y="124"/>
                  </a:lnTo>
                  <a:lnTo>
                    <a:pt x="102" y="131"/>
                  </a:lnTo>
                  <a:lnTo>
                    <a:pt x="106" y="143"/>
                  </a:lnTo>
                  <a:lnTo>
                    <a:pt x="110" y="149"/>
                  </a:lnTo>
                  <a:lnTo>
                    <a:pt x="116" y="155"/>
                  </a:lnTo>
                  <a:lnTo>
                    <a:pt x="122" y="160"/>
                  </a:lnTo>
                  <a:lnTo>
                    <a:pt x="145" y="173"/>
                  </a:lnTo>
                  <a:lnTo>
                    <a:pt x="132" y="197"/>
                  </a:lnTo>
                  <a:lnTo>
                    <a:pt x="117" y="276"/>
                  </a:lnTo>
                  <a:lnTo>
                    <a:pt x="111" y="375"/>
                  </a:lnTo>
                  <a:lnTo>
                    <a:pt x="107" y="380"/>
                  </a:lnTo>
                  <a:lnTo>
                    <a:pt x="19" y="479"/>
                  </a:lnTo>
                  <a:lnTo>
                    <a:pt x="19" y="490"/>
                  </a:lnTo>
                  <a:lnTo>
                    <a:pt x="13" y="493"/>
                  </a:lnTo>
                  <a:lnTo>
                    <a:pt x="13" y="502"/>
                  </a:lnTo>
                  <a:lnTo>
                    <a:pt x="5" y="504"/>
                  </a:lnTo>
                  <a:lnTo>
                    <a:pt x="0" y="509"/>
                  </a:lnTo>
                  <a:lnTo>
                    <a:pt x="3" y="520"/>
                  </a:lnTo>
                  <a:lnTo>
                    <a:pt x="19" y="525"/>
                  </a:lnTo>
                  <a:lnTo>
                    <a:pt x="22" y="531"/>
                  </a:lnTo>
                  <a:lnTo>
                    <a:pt x="30" y="534"/>
                  </a:lnTo>
                  <a:lnTo>
                    <a:pt x="36" y="543"/>
                  </a:lnTo>
                  <a:lnTo>
                    <a:pt x="40" y="564"/>
                  </a:lnTo>
                  <a:lnTo>
                    <a:pt x="57" y="568"/>
                  </a:lnTo>
                  <a:lnTo>
                    <a:pt x="69" y="565"/>
                  </a:lnTo>
                  <a:lnTo>
                    <a:pt x="75" y="569"/>
                  </a:lnTo>
                  <a:lnTo>
                    <a:pt x="83" y="571"/>
                  </a:lnTo>
                  <a:lnTo>
                    <a:pt x="90" y="569"/>
                  </a:lnTo>
                  <a:lnTo>
                    <a:pt x="97" y="582"/>
                  </a:lnTo>
                  <a:lnTo>
                    <a:pt x="95" y="587"/>
                  </a:lnTo>
                  <a:lnTo>
                    <a:pt x="94" y="596"/>
                  </a:lnTo>
                  <a:lnTo>
                    <a:pt x="84" y="603"/>
                  </a:lnTo>
                  <a:lnTo>
                    <a:pt x="68" y="608"/>
                  </a:lnTo>
                  <a:lnTo>
                    <a:pt x="70" y="609"/>
                  </a:lnTo>
                  <a:lnTo>
                    <a:pt x="70" y="612"/>
                  </a:lnTo>
                  <a:lnTo>
                    <a:pt x="77" y="640"/>
                  </a:lnTo>
                  <a:lnTo>
                    <a:pt x="83" y="649"/>
                  </a:lnTo>
                  <a:lnTo>
                    <a:pt x="85" y="656"/>
                  </a:lnTo>
                  <a:lnTo>
                    <a:pt x="84" y="676"/>
                  </a:lnTo>
                  <a:lnTo>
                    <a:pt x="83" y="687"/>
                  </a:lnTo>
                  <a:lnTo>
                    <a:pt x="79" y="698"/>
                  </a:lnTo>
                  <a:lnTo>
                    <a:pt x="79" y="706"/>
                  </a:lnTo>
                  <a:lnTo>
                    <a:pt x="89" y="727"/>
                  </a:lnTo>
                  <a:lnTo>
                    <a:pt x="104" y="748"/>
                  </a:lnTo>
                  <a:lnTo>
                    <a:pt x="106" y="754"/>
                  </a:lnTo>
                  <a:lnTo>
                    <a:pt x="107" y="763"/>
                  </a:lnTo>
                  <a:lnTo>
                    <a:pt x="106" y="765"/>
                  </a:lnTo>
                  <a:lnTo>
                    <a:pt x="102" y="768"/>
                  </a:lnTo>
                  <a:lnTo>
                    <a:pt x="83" y="764"/>
                  </a:lnTo>
                  <a:lnTo>
                    <a:pt x="67" y="762"/>
                  </a:lnTo>
                  <a:lnTo>
                    <a:pt x="52" y="763"/>
                  </a:lnTo>
                  <a:lnTo>
                    <a:pt x="48" y="764"/>
                  </a:lnTo>
                  <a:lnTo>
                    <a:pt x="45" y="767"/>
                  </a:lnTo>
                  <a:lnTo>
                    <a:pt x="40" y="773"/>
                  </a:lnTo>
                  <a:lnTo>
                    <a:pt x="40" y="787"/>
                  </a:lnTo>
                  <a:lnTo>
                    <a:pt x="41" y="800"/>
                  </a:lnTo>
                  <a:lnTo>
                    <a:pt x="52" y="813"/>
                  </a:lnTo>
                  <a:lnTo>
                    <a:pt x="59" y="819"/>
                  </a:lnTo>
                  <a:lnTo>
                    <a:pt x="68" y="823"/>
                  </a:lnTo>
                  <a:lnTo>
                    <a:pt x="80" y="825"/>
                  </a:lnTo>
                  <a:lnTo>
                    <a:pt x="84" y="828"/>
                  </a:lnTo>
                  <a:lnTo>
                    <a:pt x="90" y="838"/>
                  </a:lnTo>
                  <a:lnTo>
                    <a:pt x="100" y="865"/>
                  </a:lnTo>
                  <a:lnTo>
                    <a:pt x="105" y="883"/>
                  </a:lnTo>
                  <a:lnTo>
                    <a:pt x="106" y="900"/>
                  </a:lnTo>
                  <a:lnTo>
                    <a:pt x="107" y="903"/>
                  </a:lnTo>
                  <a:lnTo>
                    <a:pt x="110" y="905"/>
                  </a:lnTo>
                  <a:lnTo>
                    <a:pt x="113" y="903"/>
                  </a:lnTo>
                  <a:lnTo>
                    <a:pt x="122" y="902"/>
                  </a:lnTo>
                  <a:lnTo>
                    <a:pt x="128" y="900"/>
                  </a:lnTo>
                  <a:lnTo>
                    <a:pt x="133" y="900"/>
                  </a:lnTo>
                  <a:lnTo>
                    <a:pt x="139" y="903"/>
                  </a:lnTo>
                  <a:lnTo>
                    <a:pt x="144" y="902"/>
                  </a:lnTo>
                  <a:lnTo>
                    <a:pt x="154" y="894"/>
                  </a:lnTo>
                  <a:lnTo>
                    <a:pt x="167" y="892"/>
                  </a:lnTo>
                  <a:lnTo>
                    <a:pt x="170" y="884"/>
                  </a:lnTo>
                  <a:lnTo>
                    <a:pt x="174" y="884"/>
                  </a:lnTo>
                  <a:lnTo>
                    <a:pt x="175" y="882"/>
                  </a:lnTo>
                  <a:lnTo>
                    <a:pt x="178" y="882"/>
                  </a:lnTo>
                  <a:lnTo>
                    <a:pt x="181" y="883"/>
                  </a:lnTo>
                  <a:lnTo>
                    <a:pt x="185" y="889"/>
                  </a:lnTo>
                  <a:lnTo>
                    <a:pt x="187" y="892"/>
                  </a:lnTo>
                  <a:lnTo>
                    <a:pt x="194" y="898"/>
                  </a:lnTo>
                  <a:lnTo>
                    <a:pt x="198" y="897"/>
                  </a:lnTo>
                  <a:lnTo>
                    <a:pt x="201" y="893"/>
                  </a:lnTo>
                  <a:lnTo>
                    <a:pt x="209" y="892"/>
                  </a:lnTo>
                  <a:lnTo>
                    <a:pt x="215" y="888"/>
                  </a:lnTo>
                  <a:lnTo>
                    <a:pt x="219" y="886"/>
                  </a:lnTo>
                  <a:lnTo>
                    <a:pt x="223" y="882"/>
                  </a:lnTo>
                  <a:lnTo>
                    <a:pt x="245" y="875"/>
                  </a:lnTo>
                  <a:lnTo>
                    <a:pt x="251" y="875"/>
                  </a:lnTo>
                  <a:lnTo>
                    <a:pt x="260" y="875"/>
                  </a:lnTo>
                  <a:lnTo>
                    <a:pt x="267" y="871"/>
                  </a:lnTo>
                  <a:lnTo>
                    <a:pt x="291" y="871"/>
                  </a:lnTo>
                  <a:lnTo>
                    <a:pt x="293" y="870"/>
                  </a:lnTo>
                  <a:lnTo>
                    <a:pt x="294" y="864"/>
                  </a:lnTo>
                  <a:lnTo>
                    <a:pt x="296" y="861"/>
                  </a:lnTo>
                  <a:lnTo>
                    <a:pt x="301" y="860"/>
                  </a:lnTo>
                  <a:lnTo>
                    <a:pt x="306" y="857"/>
                  </a:lnTo>
                  <a:lnTo>
                    <a:pt x="309" y="849"/>
                  </a:lnTo>
                  <a:lnTo>
                    <a:pt x="314" y="845"/>
                  </a:lnTo>
                  <a:lnTo>
                    <a:pt x="316" y="841"/>
                  </a:lnTo>
                  <a:lnTo>
                    <a:pt x="314" y="834"/>
                  </a:lnTo>
                  <a:lnTo>
                    <a:pt x="307" y="829"/>
                  </a:lnTo>
                  <a:lnTo>
                    <a:pt x="307" y="827"/>
                  </a:lnTo>
                  <a:lnTo>
                    <a:pt x="309" y="823"/>
                  </a:lnTo>
                  <a:lnTo>
                    <a:pt x="311" y="822"/>
                  </a:lnTo>
                  <a:lnTo>
                    <a:pt x="321" y="818"/>
                  </a:lnTo>
                  <a:lnTo>
                    <a:pt x="332" y="817"/>
                  </a:lnTo>
                  <a:lnTo>
                    <a:pt x="352" y="817"/>
                  </a:lnTo>
                  <a:lnTo>
                    <a:pt x="354" y="814"/>
                  </a:lnTo>
                  <a:lnTo>
                    <a:pt x="364" y="813"/>
                  </a:lnTo>
                  <a:lnTo>
                    <a:pt x="371" y="811"/>
                  </a:lnTo>
                  <a:lnTo>
                    <a:pt x="379" y="811"/>
                  </a:lnTo>
                  <a:lnTo>
                    <a:pt x="384" y="813"/>
                  </a:lnTo>
                  <a:lnTo>
                    <a:pt x="391" y="810"/>
                  </a:lnTo>
                  <a:lnTo>
                    <a:pt x="393" y="807"/>
                  </a:lnTo>
                  <a:lnTo>
                    <a:pt x="398" y="800"/>
                  </a:lnTo>
                  <a:lnTo>
                    <a:pt x="404" y="798"/>
                  </a:lnTo>
                  <a:lnTo>
                    <a:pt x="417" y="792"/>
                  </a:lnTo>
                  <a:lnTo>
                    <a:pt x="420" y="789"/>
                  </a:lnTo>
                  <a:lnTo>
                    <a:pt x="424" y="779"/>
                  </a:lnTo>
                  <a:lnTo>
                    <a:pt x="440" y="763"/>
                  </a:lnTo>
                  <a:lnTo>
                    <a:pt x="445" y="762"/>
                  </a:lnTo>
                  <a:lnTo>
                    <a:pt x="449" y="759"/>
                  </a:lnTo>
                  <a:lnTo>
                    <a:pt x="455" y="749"/>
                  </a:lnTo>
                  <a:lnTo>
                    <a:pt x="462" y="747"/>
                  </a:lnTo>
                  <a:lnTo>
                    <a:pt x="462" y="731"/>
                  </a:lnTo>
                  <a:lnTo>
                    <a:pt x="467" y="720"/>
                  </a:lnTo>
                  <a:lnTo>
                    <a:pt x="473" y="715"/>
                  </a:lnTo>
                  <a:lnTo>
                    <a:pt x="479" y="712"/>
                  </a:lnTo>
                  <a:lnTo>
                    <a:pt x="495" y="711"/>
                  </a:lnTo>
                  <a:lnTo>
                    <a:pt x="504" y="708"/>
                  </a:lnTo>
                  <a:lnTo>
                    <a:pt x="515" y="705"/>
                  </a:lnTo>
                  <a:lnTo>
                    <a:pt x="524" y="701"/>
                  </a:lnTo>
                  <a:lnTo>
                    <a:pt x="524" y="693"/>
                  </a:lnTo>
                  <a:lnTo>
                    <a:pt x="521" y="684"/>
                  </a:lnTo>
                  <a:lnTo>
                    <a:pt x="518" y="679"/>
                  </a:lnTo>
                  <a:lnTo>
                    <a:pt x="511" y="676"/>
                  </a:lnTo>
                  <a:lnTo>
                    <a:pt x="510" y="674"/>
                  </a:lnTo>
                  <a:lnTo>
                    <a:pt x="498" y="640"/>
                  </a:lnTo>
                  <a:lnTo>
                    <a:pt x="493" y="624"/>
                  </a:lnTo>
                  <a:lnTo>
                    <a:pt x="494" y="608"/>
                  </a:lnTo>
                  <a:lnTo>
                    <a:pt x="478" y="612"/>
                  </a:lnTo>
                  <a:lnTo>
                    <a:pt x="473" y="613"/>
                  </a:lnTo>
                  <a:lnTo>
                    <a:pt x="470" y="613"/>
                  </a:lnTo>
                  <a:lnTo>
                    <a:pt x="470" y="597"/>
                  </a:lnTo>
                  <a:lnTo>
                    <a:pt x="471" y="592"/>
                  </a:lnTo>
                  <a:lnTo>
                    <a:pt x="477" y="581"/>
                  </a:lnTo>
                  <a:lnTo>
                    <a:pt x="479" y="572"/>
                  </a:lnTo>
                  <a:lnTo>
                    <a:pt x="479" y="558"/>
                  </a:lnTo>
                  <a:lnTo>
                    <a:pt x="481" y="548"/>
                  </a:lnTo>
                  <a:lnTo>
                    <a:pt x="484" y="544"/>
                  </a:lnTo>
                  <a:lnTo>
                    <a:pt x="492" y="539"/>
                  </a:lnTo>
                  <a:lnTo>
                    <a:pt x="493" y="538"/>
                  </a:lnTo>
                  <a:lnTo>
                    <a:pt x="494" y="533"/>
                  </a:lnTo>
                  <a:lnTo>
                    <a:pt x="493" y="525"/>
                  </a:lnTo>
                  <a:lnTo>
                    <a:pt x="493" y="512"/>
                  </a:lnTo>
                  <a:lnTo>
                    <a:pt x="509" y="494"/>
                  </a:lnTo>
                  <a:lnTo>
                    <a:pt x="521" y="477"/>
                  </a:lnTo>
                  <a:lnTo>
                    <a:pt x="525" y="466"/>
                  </a:lnTo>
                  <a:lnTo>
                    <a:pt x="526" y="455"/>
                  </a:lnTo>
                  <a:lnTo>
                    <a:pt x="529" y="446"/>
                  </a:lnTo>
                  <a:lnTo>
                    <a:pt x="530" y="445"/>
                  </a:lnTo>
                  <a:lnTo>
                    <a:pt x="542" y="443"/>
                  </a:lnTo>
                  <a:lnTo>
                    <a:pt x="551" y="442"/>
                  </a:lnTo>
                  <a:lnTo>
                    <a:pt x="580" y="442"/>
                  </a:lnTo>
                  <a:lnTo>
                    <a:pt x="586" y="441"/>
                  </a:lnTo>
                  <a:lnTo>
                    <a:pt x="588" y="392"/>
                  </a:lnTo>
                  <a:lnTo>
                    <a:pt x="588" y="337"/>
                  </a:lnTo>
                  <a:lnTo>
                    <a:pt x="588" y="283"/>
                  </a:lnTo>
                  <a:lnTo>
                    <a:pt x="588" y="227"/>
                  </a:lnTo>
                  <a:lnTo>
                    <a:pt x="579" y="226"/>
                  </a:lnTo>
                  <a:lnTo>
                    <a:pt x="532" y="202"/>
                  </a:lnTo>
                  <a:lnTo>
                    <a:pt x="486" y="178"/>
                  </a:lnTo>
                  <a:lnTo>
                    <a:pt x="438" y="154"/>
                  </a:lnTo>
                  <a:lnTo>
                    <a:pt x="391" y="129"/>
                  </a:lnTo>
                  <a:lnTo>
                    <a:pt x="344" y="104"/>
                  </a:lnTo>
                  <a:lnTo>
                    <a:pt x="298" y="79"/>
                  </a:lnTo>
                  <a:lnTo>
                    <a:pt x="251" y="54"/>
                  </a:lnTo>
                  <a:lnTo>
                    <a:pt x="204" y="30"/>
                  </a:lnTo>
                  <a:lnTo>
                    <a:pt x="158" y="5"/>
                  </a:lnTo>
                  <a:lnTo>
                    <a:pt x="147" y="0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91" y="106"/>
                  </a:lnTo>
                  <a:close/>
                </a:path>
              </a:pathLst>
            </a:custGeom>
            <a:solidFill>
              <a:srgbClr val="00B0F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Freeform 9"/>
            <p:cNvSpPr>
              <a:spLocks noChangeAspect="1"/>
            </p:cNvSpPr>
            <p:nvPr/>
          </p:nvSpPr>
          <p:spPr bwMode="gray">
            <a:xfrm>
              <a:off x="5498817" y="2552700"/>
              <a:ext cx="361950" cy="293687"/>
            </a:xfrm>
            <a:custGeom>
              <a:avLst/>
              <a:gdLst>
                <a:gd name="T0" fmla="*/ 100 w 360"/>
                <a:gd name="T1" fmla="*/ 24 h 324"/>
                <a:gd name="T2" fmla="*/ 58 w 360"/>
                <a:gd name="T3" fmla="*/ 43 h 324"/>
                <a:gd name="T4" fmla="*/ 31 w 360"/>
                <a:gd name="T5" fmla="*/ 56 h 324"/>
                <a:gd name="T6" fmla="*/ 23 w 360"/>
                <a:gd name="T7" fmla="*/ 94 h 324"/>
                <a:gd name="T8" fmla="*/ 4 w 360"/>
                <a:gd name="T9" fmla="*/ 163 h 324"/>
                <a:gd name="T10" fmla="*/ 3 w 360"/>
                <a:gd name="T11" fmla="*/ 216 h 324"/>
                <a:gd name="T12" fmla="*/ 23 w 360"/>
                <a:gd name="T13" fmla="*/ 219 h 324"/>
                <a:gd name="T14" fmla="*/ 31 w 360"/>
                <a:gd name="T15" fmla="*/ 213 h 324"/>
                <a:gd name="T16" fmla="*/ 47 w 360"/>
                <a:gd name="T17" fmla="*/ 215 h 324"/>
                <a:gd name="T18" fmla="*/ 75 w 360"/>
                <a:gd name="T19" fmla="*/ 184 h 324"/>
                <a:gd name="T20" fmla="*/ 92 w 360"/>
                <a:gd name="T21" fmla="*/ 195 h 324"/>
                <a:gd name="T22" fmla="*/ 103 w 360"/>
                <a:gd name="T23" fmla="*/ 210 h 324"/>
                <a:gd name="T24" fmla="*/ 129 w 360"/>
                <a:gd name="T25" fmla="*/ 206 h 324"/>
                <a:gd name="T26" fmla="*/ 140 w 360"/>
                <a:gd name="T27" fmla="*/ 197 h 324"/>
                <a:gd name="T28" fmla="*/ 150 w 360"/>
                <a:gd name="T29" fmla="*/ 208 h 324"/>
                <a:gd name="T30" fmla="*/ 163 w 360"/>
                <a:gd name="T31" fmla="*/ 202 h 324"/>
                <a:gd name="T32" fmla="*/ 182 w 360"/>
                <a:gd name="T33" fmla="*/ 206 h 324"/>
                <a:gd name="T34" fmla="*/ 189 w 360"/>
                <a:gd name="T35" fmla="*/ 208 h 324"/>
                <a:gd name="T36" fmla="*/ 224 w 360"/>
                <a:gd name="T37" fmla="*/ 223 h 324"/>
                <a:gd name="T38" fmla="*/ 251 w 360"/>
                <a:gd name="T39" fmla="*/ 246 h 324"/>
                <a:gd name="T40" fmla="*/ 285 w 360"/>
                <a:gd name="T41" fmla="*/ 277 h 324"/>
                <a:gd name="T42" fmla="*/ 297 w 360"/>
                <a:gd name="T43" fmla="*/ 299 h 324"/>
                <a:gd name="T44" fmla="*/ 317 w 360"/>
                <a:gd name="T45" fmla="*/ 316 h 324"/>
                <a:gd name="T46" fmla="*/ 343 w 360"/>
                <a:gd name="T47" fmla="*/ 310 h 324"/>
                <a:gd name="T48" fmla="*/ 350 w 360"/>
                <a:gd name="T49" fmla="*/ 296 h 324"/>
                <a:gd name="T50" fmla="*/ 340 w 360"/>
                <a:gd name="T51" fmla="*/ 282 h 324"/>
                <a:gd name="T52" fmla="*/ 326 w 360"/>
                <a:gd name="T53" fmla="*/ 277 h 324"/>
                <a:gd name="T54" fmla="*/ 318 w 360"/>
                <a:gd name="T55" fmla="*/ 261 h 324"/>
                <a:gd name="T56" fmla="*/ 307 w 360"/>
                <a:gd name="T57" fmla="*/ 253 h 324"/>
                <a:gd name="T58" fmla="*/ 296 w 360"/>
                <a:gd name="T59" fmla="*/ 242 h 324"/>
                <a:gd name="T60" fmla="*/ 286 w 360"/>
                <a:gd name="T61" fmla="*/ 237 h 324"/>
                <a:gd name="T62" fmla="*/ 264 w 360"/>
                <a:gd name="T63" fmla="*/ 201 h 324"/>
                <a:gd name="T64" fmla="*/ 240 w 360"/>
                <a:gd name="T65" fmla="*/ 192 h 324"/>
                <a:gd name="T66" fmla="*/ 229 w 360"/>
                <a:gd name="T67" fmla="*/ 181 h 324"/>
                <a:gd name="T68" fmla="*/ 215 w 360"/>
                <a:gd name="T69" fmla="*/ 176 h 324"/>
                <a:gd name="T70" fmla="*/ 205 w 360"/>
                <a:gd name="T71" fmla="*/ 179 h 324"/>
                <a:gd name="T72" fmla="*/ 194 w 360"/>
                <a:gd name="T73" fmla="*/ 162 h 324"/>
                <a:gd name="T74" fmla="*/ 192 w 360"/>
                <a:gd name="T75" fmla="*/ 153 h 324"/>
                <a:gd name="T76" fmla="*/ 182 w 360"/>
                <a:gd name="T77" fmla="*/ 153 h 324"/>
                <a:gd name="T78" fmla="*/ 184 w 360"/>
                <a:gd name="T79" fmla="*/ 168 h 324"/>
                <a:gd name="T80" fmla="*/ 176 w 360"/>
                <a:gd name="T81" fmla="*/ 163 h 324"/>
                <a:gd name="T82" fmla="*/ 171 w 360"/>
                <a:gd name="T83" fmla="*/ 145 h 324"/>
                <a:gd name="T84" fmla="*/ 162 w 360"/>
                <a:gd name="T85" fmla="*/ 141 h 324"/>
                <a:gd name="T86" fmla="*/ 160 w 360"/>
                <a:gd name="T87" fmla="*/ 129 h 324"/>
                <a:gd name="T88" fmla="*/ 145 w 360"/>
                <a:gd name="T89" fmla="*/ 104 h 324"/>
                <a:gd name="T90" fmla="*/ 139 w 360"/>
                <a:gd name="T91" fmla="*/ 68 h 324"/>
                <a:gd name="T92" fmla="*/ 132 w 360"/>
                <a:gd name="T93" fmla="*/ 38 h 324"/>
                <a:gd name="T94" fmla="*/ 120 w 360"/>
                <a:gd name="T95" fmla="*/ 16 h 324"/>
                <a:gd name="T96" fmla="*/ 113 w 360"/>
                <a:gd name="T9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0" h="324">
                  <a:moveTo>
                    <a:pt x="109" y="0"/>
                  </a:moveTo>
                  <a:lnTo>
                    <a:pt x="107" y="9"/>
                  </a:lnTo>
                  <a:lnTo>
                    <a:pt x="100" y="24"/>
                  </a:lnTo>
                  <a:lnTo>
                    <a:pt x="87" y="30"/>
                  </a:lnTo>
                  <a:lnTo>
                    <a:pt x="79" y="33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4" y="55"/>
                  </a:lnTo>
                  <a:lnTo>
                    <a:pt x="31" y="56"/>
                  </a:lnTo>
                  <a:lnTo>
                    <a:pt x="27" y="65"/>
                  </a:lnTo>
                  <a:lnTo>
                    <a:pt x="23" y="86"/>
                  </a:lnTo>
                  <a:lnTo>
                    <a:pt x="23" y="94"/>
                  </a:lnTo>
                  <a:lnTo>
                    <a:pt x="20" y="115"/>
                  </a:lnTo>
                  <a:lnTo>
                    <a:pt x="11" y="149"/>
                  </a:lnTo>
                  <a:lnTo>
                    <a:pt x="4" y="163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3" y="216"/>
                  </a:lnTo>
                  <a:lnTo>
                    <a:pt x="5" y="217"/>
                  </a:lnTo>
                  <a:lnTo>
                    <a:pt x="20" y="217"/>
                  </a:lnTo>
                  <a:lnTo>
                    <a:pt x="23" y="219"/>
                  </a:lnTo>
                  <a:lnTo>
                    <a:pt x="27" y="219"/>
                  </a:lnTo>
                  <a:lnTo>
                    <a:pt x="30" y="216"/>
                  </a:lnTo>
                  <a:lnTo>
                    <a:pt x="31" y="213"/>
                  </a:lnTo>
                  <a:lnTo>
                    <a:pt x="34" y="210"/>
                  </a:lnTo>
                  <a:lnTo>
                    <a:pt x="42" y="210"/>
                  </a:lnTo>
                  <a:lnTo>
                    <a:pt x="47" y="215"/>
                  </a:lnTo>
                  <a:lnTo>
                    <a:pt x="47" y="218"/>
                  </a:lnTo>
                  <a:lnTo>
                    <a:pt x="55" y="228"/>
                  </a:lnTo>
                  <a:lnTo>
                    <a:pt x="75" y="184"/>
                  </a:lnTo>
                  <a:lnTo>
                    <a:pt x="79" y="189"/>
                  </a:lnTo>
                  <a:lnTo>
                    <a:pt x="85" y="195"/>
                  </a:lnTo>
                  <a:lnTo>
                    <a:pt x="92" y="195"/>
                  </a:lnTo>
                  <a:lnTo>
                    <a:pt x="95" y="196"/>
                  </a:lnTo>
                  <a:lnTo>
                    <a:pt x="95" y="199"/>
                  </a:lnTo>
                  <a:lnTo>
                    <a:pt x="103" y="210"/>
                  </a:lnTo>
                  <a:lnTo>
                    <a:pt x="112" y="210"/>
                  </a:lnTo>
                  <a:lnTo>
                    <a:pt x="116" y="208"/>
                  </a:lnTo>
                  <a:lnTo>
                    <a:pt x="129" y="206"/>
                  </a:lnTo>
                  <a:lnTo>
                    <a:pt x="135" y="201"/>
                  </a:lnTo>
                  <a:lnTo>
                    <a:pt x="135" y="197"/>
                  </a:lnTo>
                  <a:lnTo>
                    <a:pt x="140" y="197"/>
                  </a:lnTo>
                  <a:lnTo>
                    <a:pt x="145" y="202"/>
                  </a:lnTo>
                  <a:lnTo>
                    <a:pt x="148" y="208"/>
                  </a:lnTo>
                  <a:lnTo>
                    <a:pt x="150" y="208"/>
                  </a:lnTo>
                  <a:lnTo>
                    <a:pt x="151" y="207"/>
                  </a:lnTo>
                  <a:lnTo>
                    <a:pt x="159" y="206"/>
                  </a:lnTo>
                  <a:lnTo>
                    <a:pt x="163" y="202"/>
                  </a:lnTo>
                  <a:lnTo>
                    <a:pt x="167" y="202"/>
                  </a:lnTo>
                  <a:lnTo>
                    <a:pt x="172" y="206"/>
                  </a:lnTo>
                  <a:lnTo>
                    <a:pt x="182" y="206"/>
                  </a:lnTo>
                  <a:lnTo>
                    <a:pt x="184" y="210"/>
                  </a:lnTo>
                  <a:lnTo>
                    <a:pt x="187" y="210"/>
                  </a:lnTo>
                  <a:lnTo>
                    <a:pt x="189" y="208"/>
                  </a:lnTo>
                  <a:lnTo>
                    <a:pt x="202" y="207"/>
                  </a:lnTo>
                  <a:lnTo>
                    <a:pt x="214" y="218"/>
                  </a:lnTo>
                  <a:lnTo>
                    <a:pt x="224" y="223"/>
                  </a:lnTo>
                  <a:lnTo>
                    <a:pt x="231" y="224"/>
                  </a:lnTo>
                  <a:lnTo>
                    <a:pt x="243" y="235"/>
                  </a:lnTo>
                  <a:lnTo>
                    <a:pt x="251" y="246"/>
                  </a:lnTo>
                  <a:lnTo>
                    <a:pt x="256" y="255"/>
                  </a:lnTo>
                  <a:lnTo>
                    <a:pt x="273" y="267"/>
                  </a:lnTo>
                  <a:lnTo>
                    <a:pt x="285" y="277"/>
                  </a:lnTo>
                  <a:lnTo>
                    <a:pt x="291" y="283"/>
                  </a:lnTo>
                  <a:lnTo>
                    <a:pt x="294" y="292"/>
                  </a:lnTo>
                  <a:lnTo>
                    <a:pt x="297" y="299"/>
                  </a:lnTo>
                  <a:lnTo>
                    <a:pt x="306" y="303"/>
                  </a:lnTo>
                  <a:lnTo>
                    <a:pt x="313" y="309"/>
                  </a:lnTo>
                  <a:lnTo>
                    <a:pt x="317" y="316"/>
                  </a:lnTo>
                  <a:lnTo>
                    <a:pt x="323" y="324"/>
                  </a:lnTo>
                  <a:lnTo>
                    <a:pt x="328" y="318"/>
                  </a:lnTo>
                  <a:lnTo>
                    <a:pt x="343" y="310"/>
                  </a:lnTo>
                  <a:lnTo>
                    <a:pt x="360" y="299"/>
                  </a:lnTo>
                  <a:lnTo>
                    <a:pt x="356" y="293"/>
                  </a:lnTo>
                  <a:lnTo>
                    <a:pt x="350" y="296"/>
                  </a:lnTo>
                  <a:lnTo>
                    <a:pt x="344" y="292"/>
                  </a:lnTo>
                  <a:lnTo>
                    <a:pt x="342" y="289"/>
                  </a:lnTo>
                  <a:lnTo>
                    <a:pt x="340" y="282"/>
                  </a:lnTo>
                  <a:lnTo>
                    <a:pt x="339" y="281"/>
                  </a:lnTo>
                  <a:lnTo>
                    <a:pt x="331" y="280"/>
                  </a:lnTo>
                  <a:lnTo>
                    <a:pt x="326" y="277"/>
                  </a:lnTo>
                  <a:lnTo>
                    <a:pt x="324" y="274"/>
                  </a:lnTo>
                  <a:lnTo>
                    <a:pt x="322" y="264"/>
                  </a:lnTo>
                  <a:lnTo>
                    <a:pt x="318" y="261"/>
                  </a:lnTo>
                  <a:lnTo>
                    <a:pt x="317" y="256"/>
                  </a:lnTo>
                  <a:lnTo>
                    <a:pt x="311" y="255"/>
                  </a:lnTo>
                  <a:lnTo>
                    <a:pt x="307" y="253"/>
                  </a:lnTo>
                  <a:lnTo>
                    <a:pt x="302" y="243"/>
                  </a:lnTo>
                  <a:lnTo>
                    <a:pt x="301" y="240"/>
                  </a:lnTo>
                  <a:lnTo>
                    <a:pt x="296" y="242"/>
                  </a:lnTo>
                  <a:lnTo>
                    <a:pt x="291" y="239"/>
                  </a:lnTo>
                  <a:lnTo>
                    <a:pt x="289" y="239"/>
                  </a:lnTo>
                  <a:lnTo>
                    <a:pt x="286" y="237"/>
                  </a:lnTo>
                  <a:lnTo>
                    <a:pt x="286" y="232"/>
                  </a:lnTo>
                  <a:lnTo>
                    <a:pt x="279" y="223"/>
                  </a:lnTo>
                  <a:lnTo>
                    <a:pt x="264" y="201"/>
                  </a:lnTo>
                  <a:lnTo>
                    <a:pt x="256" y="196"/>
                  </a:lnTo>
                  <a:lnTo>
                    <a:pt x="246" y="196"/>
                  </a:lnTo>
                  <a:lnTo>
                    <a:pt x="240" y="192"/>
                  </a:lnTo>
                  <a:lnTo>
                    <a:pt x="236" y="192"/>
                  </a:lnTo>
                  <a:lnTo>
                    <a:pt x="232" y="189"/>
                  </a:lnTo>
                  <a:lnTo>
                    <a:pt x="229" y="181"/>
                  </a:lnTo>
                  <a:lnTo>
                    <a:pt x="226" y="179"/>
                  </a:lnTo>
                  <a:lnTo>
                    <a:pt x="221" y="176"/>
                  </a:lnTo>
                  <a:lnTo>
                    <a:pt x="215" y="176"/>
                  </a:lnTo>
                  <a:lnTo>
                    <a:pt x="213" y="180"/>
                  </a:lnTo>
                  <a:lnTo>
                    <a:pt x="209" y="181"/>
                  </a:lnTo>
                  <a:lnTo>
                    <a:pt x="205" y="179"/>
                  </a:lnTo>
                  <a:lnTo>
                    <a:pt x="199" y="170"/>
                  </a:lnTo>
                  <a:lnTo>
                    <a:pt x="195" y="165"/>
                  </a:lnTo>
                  <a:lnTo>
                    <a:pt x="194" y="162"/>
                  </a:lnTo>
                  <a:lnTo>
                    <a:pt x="197" y="157"/>
                  </a:lnTo>
                  <a:lnTo>
                    <a:pt x="195" y="154"/>
                  </a:lnTo>
                  <a:lnTo>
                    <a:pt x="192" y="153"/>
                  </a:lnTo>
                  <a:lnTo>
                    <a:pt x="188" y="149"/>
                  </a:lnTo>
                  <a:lnTo>
                    <a:pt x="184" y="151"/>
                  </a:lnTo>
                  <a:lnTo>
                    <a:pt x="182" y="153"/>
                  </a:lnTo>
                  <a:lnTo>
                    <a:pt x="182" y="158"/>
                  </a:lnTo>
                  <a:lnTo>
                    <a:pt x="186" y="162"/>
                  </a:lnTo>
                  <a:lnTo>
                    <a:pt x="184" y="168"/>
                  </a:lnTo>
                  <a:lnTo>
                    <a:pt x="182" y="168"/>
                  </a:lnTo>
                  <a:lnTo>
                    <a:pt x="177" y="165"/>
                  </a:lnTo>
                  <a:lnTo>
                    <a:pt x="176" y="163"/>
                  </a:lnTo>
                  <a:lnTo>
                    <a:pt x="176" y="158"/>
                  </a:lnTo>
                  <a:lnTo>
                    <a:pt x="173" y="156"/>
                  </a:lnTo>
                  <a:lnTo>
                    <a:pt x="171" y="145"/>
                  </a:lnTo>
                  <a:lnTo>
                    <a:pt x="170" y="143"/>
                  </a:lnTo>
                  <a:lnTo>
                    <a:pt x="165" y="142"/>
                  </a:lnTo>
                  <a:lnTo>
                    <a:pt x="162" y="141"/>
                  </a:lnTo>
                  <a:lnTo>
                    <a:pt x="162" y="137"/>
                  </a:lnTo>
                  <a:lnTo>
                    <a:pt x="160" y="136"/>
                  </a:lnTo>
                  <a:lnTo>
                    <a:pt x="160" y="129"/>
                  </a:lnTo>
                  <a:lnTo>
                    <a:pt x="154" y="125"/>
                  </a:lnTo>
                  <a:lnTo>
                    <a:pt x="150" y="120"/>
                  </a:lnTo>
                  <a:lnTo>
                    <a:pt x="145" y="104"/>
                  </a:lnTo>
                  <a:lnTo>
                    <a:pt x="144" y="94"/>
                  </a:lnTo>
                  <a:lnTo>
                    <a:pt x="141" y="84"/>
                  </a:lnTo>
                  <a:lnTo>
                    <a:pt x="139" y="68"/>
                  </a:lnTo>
                  <a:lnTo>
                    <a:pt x="138" y="63"/>
                  </a:lnTo>
                  <a:lnTo>
                    <a:pt x="134" y="49"/>
                  </a:lnTo>
                  <a:lnTo>
                    <a:pt x="132" y="38"/>
                  </a:lnTo>
                  <a:lnTo>
                    <a:pt x="130" y="30"/>
                  </a:lnTo>
                  <a:lnTo>
                    <a:pt x="125" y="20"/>
                  </a:lnTo>
                  <a:lnTo>
                    <a:pt x="120" y="16"/>
                  </a:lnTo>
                  <a:lnTo>
                    <a:pt x="118" y="8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10"/>
            <p:cNvSpPr>
              <a:spLocks noChangeAspect="1"/>
            </p:cNvSpPr>
            <p:nvPr/>
          </p:nvSpPr>
          <p:spPr bwMode="gray">
            <a:xfrm>
              <a:off x="2828642" y="2187575"/>
              <a:ext cx="892175" cy="765175"/>
            </a:xfrm>
            <a:custGeom>
              <a:avLst/>
              <a:gdLst>
                <a:gd name="T0" fmla="*/ 727 w 891"/>
                <a:gd name="T1" fmla="*/ 243 h 851"/>
                <a:gd name="T2" fmla="*/ 755 w 891"/>
                <a:gd name="T3" fmla="*/ 259 h 851"/>
                <a:gd name="T4" fmla="*/ 780 w 891"/>
                <a:gd name="T5" fmla="*/ 281 h 851"/>
                <a:gd name="T6" fmla="*/ 809 w 891"/>
                <a:gd name="T7" fmla="*/ 291 h 851"/>
                <a:gd name="T8" fmla="*/ 839 w 891"/>
                <a:gd name="T9" fmla="*/ 303 h 851"/>
                <a:gd name="T10" fmla="*/ 841 w 891"/>
                <a:gd name="T11" fmla="*/ 319 h 851"/>
                <a:gd name="T12" fmla="*/ 840 w 891"/>
                <a:gd name="T13" fmla="*/ 336 h 851"/>
                <a:gd name="T14" fmla="*/ 858 w 891"/>
                <a:gd name="T15" fmla="*/ 356 h 851"/>
                <a:gd name="T16" fmla="*/ 890 w 891"/>
                <a:gd name="T17" fmla="*/ 346 h 851"/>
                <a:gd name="T18" fmla="*/ 891 w 891"/>
                <a:gd name="T19" fmla="*/ 522 h 851"/>
                <a:gd name="T20" fmla="*/ 861 w 891"/>
                <a:gd name="T21" fmla="*/ 550 h 851"/>
                <a:gd name="T22" fmla="*/ 829 w 891"/>
                <a:gd name="T23" fmla="*/ 559 h 851"/>
                <a:gd name="T24" fmla="*/ 674 w 891"/>
                <a:gd name="T25" fmla="*/ 582 h 851"/>
                <a:gd name="T26" fmla="*/ 561 w 891"/>
                <a:gd name="T27" fmla="*/ 631 h 851"/>
                <a:gd name="T28" fmla="*/ 468 w 891"/>
                <a:gd name="T29" fmla="*/ 677 h 851"/>
                <a:gd name="T30" fmla="*/ 439 w 891"/>
                <a:gd name="T31" fmla="*/ 716 h 851"/>
                <a:gd name="T32" fmla="*/ 395 w 891"/>
                <a:gd name="T33" fmla="*/ 770 h 851"/>
                <a:gd name="T34" fmla="*/ 379 w 891"/>
                <a:gd name="T35" fmla="*/ 830 h 851"/>
                <a:gd name="T36" fmla="*/ 361 w 891"/>
                <a:gd name="T37" fmla="*/ 835 h 851"/>
                <a:gd name="T38" fmla="*/ 336 w 891"/>
                <a:gd name="T39" fmla="*/ 846 h 851"/>
                <a:gd name="T40" fmla="*/ 325 w 891"/>
                <a:gd name="T41" fmla="*/ 828 h 851"/>
                <a:gd name="T42" fmla="*/ 312 w 891"/>
                <a:gd name="T43" fmla="*/ 828 h 851"/>
                <a:gd name="T44" fmla="*/ 299 w 891"/>
                <a:gd name="T45" fmla="*/ 831 h 851"/>
                <a:gd name="T46" fmla="*/ 282 w 891"/>
                <a:gd name="T47" fmla="*/ 846 h 851"/>
                <a:gd name="T48" fmla="*/ 266 w 891"/>
                <a:gd name="T49" fmla="*/ 844 h 851"/>
                <a:gd name="T50" fmla="*/ 256 w 891"/>
                <a:gd name="T51" fmla="*/ 835 h 851"/>
                <a:gd name="T52" fmla="*/ 239 w 891"/>
                <a:gd name="T53" fmla="*/ 840 h 851"/>
                <a:gd name="T54" fmla="*/ 227 w 891"/>
                <a:gd name="T55" fmla="*/ 842 h 851"/>
                <a:gd name="T56" fmla="*/ 210 w 891"/>
                <a:gd name="T57" fmla="*/ 806 h 851"/>
                <a:gd name="T58" fmla="*/ 191 w 891"/>
                <a:gd name="T59" fmla="*/ 808 h 851"/>
                <a:gd name="T60" fmla="*/ 201 w 891"/>
                <a:gd name="T61" fmla="*/ 792 h 851"/>
                <a:gd name="T62" fmla="*/ 201 w 891"/>
                <a:gd name="T63" fmla="*/ 782 h 851"/>
                <a:gd name="T64" fmla="*/ 183 w 891"/>
                <a:gd name="T65" fmla="*/ 767 h 851"/>
                <a:gd name="T66" fmla="*/ 178 w 891"/>
                <a:gd name="T67" fmla="*/ 737 h 851"/>
                <a:gd name="T68" fmla="*/ 170 w 891"/>
                <a:gd name="T69" fmla="*/ 721 h 851"/>
                <a:gd name="T70" fmla="*/ 153 w 891"/>
                <a:gd name="T71" fmla="*/ 720 h 851"/>
                <a:gd name="T72" fmla="*/ 136 w 891"/>
                <a:gd name="T73" fmla="*/ 743 h 851"/>
                <a:gd name="T74" fmla="*/ 99 w 891"/>
                <a:gd name="T75" fmla="*/ 736 h 851"/>
                <a:gd name="T76" fmla="*/ 78 w 891"/>
                <a:gd name="T77" fmla="*/ 750 h 851"/>
                <a:gd name="T78" fmla="*/ 52 w 891"/>
                <a:gd name="T79" fmla="*/ 747 h 851"/>
                <a:gd name="T80" fmla="*/ 43 w 891"/>
                <a:gd name="T81" fmla="*/ 732 h 851"/>
                <a:gd name="T82" fmla="*/ 44 w 891"/>
                <a:gd name="T83" fmla="*/ 717 h 851"/>
                <a:gd name="T84" fmla="*/ 45 w 891"/>
                <a:gd name="T85" fmla="*/ 697 h 851"/>
                <a:gd name="T86" fmla="*/ 36 w 891"/>
                <a:gd name="T87" fmla="*/ 682 h 851"/>
                <a:gd name="T88" fmla="*/ 24 w 891"/>
                <a:gd name="T89" fmla="*/ 673 h 851"/>
                <a:gd name="T90" fmla="*/ 9 w 891"/>
                <a:gd name="T91" fmla="*/ 652 h 851"/>
                <a:gd name="T92" fmla="*/ 9 w 891"/>
                <a:gd name="T93" fmla="*/ 621 h 851"/>
                <a:gd name="T94" fmla="*/ 1 w 891"/>
                <a:gd name="T95" fmla="*/ 608 h 851"/>
                <a:gd name="T96" fmla="*/ 30 w 891"/>
                <a:gd name="T97" fmla="*/ 554 h 851"/>
                <a:gd name="T98" fmla="*/ 45 w 891"/>
                <a:gd name="T99" fmla="*/ 533 h 851"/>
                <a:gd name="T100" fmla="*/ 84 w 891"/>
                <a:gd name="T101" fmla="*/ 572 h 851"/>
                <a:gd name="T102" fmla="*/ 344 w 891"/>
                <a:gd name="T103" fmla="*/ 555 h 851"/>
                <a:gd name="T104" fmla="*/ 341 w 891"/>
                <a:gd name="T105" fmla="*/ 389 h 851"/>
                <a:gd name="T106" fmla="*/ 313 w 891"/>
                <a:gd name="T107" fmla="*/ 11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1" h="851">
                  <a:moveTo>
                    <a:pt x="462" y="44"/>
                  </a:moveTo>
                  <a:lnTo>
                    <a:pt x="724" y="226"/>
                  </a:lnTo>
                  <a:lnTo>
                    <a:pt x="724" y="231"/>
                  </a:lnTo>
                  <a:lnTo>
                    <a:pt x="728" y="234"/>
                  </a:lnTo>
                  <a:lnTo>
                    <a:pt x="727" y="243"/>
                  </a:lnTo>
                  <a:lnTo>
                    <a:pt x="728" y="247"/>
                  </a:lnTo>
                  <a:lnTo>
                    <a:pt x="734" y="250"/>
                  </a:lnTo>
                  <a:lnTo>
                    <a:pt x="742" y="252"/>
                  </a:lnTo>
                  <a:lnTo>
                    <a:pt x="753" y="258"/>
                  </a:lnTo>
                  <a:lnTo>
                    <a:pt x="755" y="259"/>
                  </a:lnTo>
                  <a:lnTo>
                    <a:pt x="756" y="265"/>
                  </a:lnTo>
                  <a:lnTo>
                    <a:pt x="758" y="270"/>
                  </a:lnTo>
                  <a:lnTo>
                    <a:pt x="765" y="276"/>
                  </a:lnTo>
                  <a:lnTo>
                    <a:pt x="770" y="279"/>
                  </a:lnTo>
                  <a:lnTo>
                    <a:pt x="780" y="281"/>
                  </a:lnTo>
                  <a:lnTo>
                    <a:pt x="788" y="280"/>
                  </a:lnTo>
                  <a:lnTo>
                    <a:pt x="791" y="281"/>
                  </a:lnTo>
                  <a:lnTo>
                    <a:pt x="794" y="288"/>
                  </a:lnTo>
                  <a:lnTo>
                    <a:pt x="798" y="291"/>
                  </a:lnTo>
                  <a:lnTo>
                    <a:pt x="809" y="291"/>
                  </a:lnTo>
                  <a:lnTo>
                    <a:pt x="813" y="293"/>
                  </a:lnTo>
                  <a:lnTo>
                    <a:pt x="818" y="293"/>
                  </a:lnTo>
                  <a:lnTo>
                    <a:pt x="826" y="298"/>
                  </a:lnTo>
                  <a:lnTo>
                    <a:pt x="835" y="301"/>
                  </a:lnTo>
                  <a:lnTo>
                    <a:pt x="839" y="303"/>
                  </a:lnTo>
                  <a:lnTo>
                    <a:pt x="840" y="307"/>
                  </a:lnTo>
                  <a:lnTo>
                    <a:pt x="841" y="307"/>
                  </a:lnTo>
                  <a:lnTo>
                    <a:pt x="842" y="313"/>
                  </a:lnTo>
                  <a:lnTo>
                    <a:pt x="841" y="315"/>
                  </a:lnTo>
                  <a:lnTo>
                    <a:pt x="841" y="319"/>
                  </a:lnTo>
                  <a:lnTo>
                    <a:pt x="844" y="324"/>
                  </a:lnTo>
                  <a:lnTo>
                    <a:pt x="844" y="325"/>
                  </a:lnTo>
                  <a:lnTo>
                    <a:pt x="840" y="328"/>
                  </a:lnTo>
                  <a:lnTo>
                    <a:pt x="839" y="330"/>
                  </a:lnTo>
                  <a:lnTo>
                    <a:pt x="840" y="336"/>
                  </a:lnTo>
                  <a:lnTo>
                    <a:pt x="837" y="341"/>
                  </a:lnTo>
                  <a:lnTo>
                    <a:pt x="837" y="346"/>
                  </a:lnTo>
                  <a:lnTo>
                    <a:pt x="845" y="355"/>
                  </a:lnTo>
                  <a:lnTo>
                    <a:pt x="851" y="356"/>
                  </a:lnTo>
                  <a:lnTo>
                    <a:pt x="858" y="356"/>
                  </a:lnTo>
                  <a:lnTo>
                    <a:pt x="867" y="351"/>
                  </a:lnTo>
                  <a:lnTo>
                    <a:pt x="875" y="351"/>
                  </a:lnTo>
                  <a:lnTo>
                    <a:pt x="885" y="346"/>
                  </a:lnTo>
                  <a:lnTo>
                    <a:pt x="890" y="344"/>
                  </a:lnTo>
                  <a:lnTo>
                    <a:pt x="890" y="346"/>
                  </a:lnTo>
                  <a:lnTo>
                    <a:pt x="891" y="347"/>
                  </a:lnTo>
                  <a:lnTo>
                    <a:pt x="891" y="358"/>
                  </a:lnTo>
                  <a:lnTo>
                    <a:pt x="891" y="414"/>
                  </a:lnTo>
                  <a:lnTo>
                    <a:pt x="891" y="468"/>
                  </a:lnTo>
                  <a:lnTo>
                    <a:pt x="891" y="522"/>
                  </a:lnTo>
                  <a:lnTo>
                    <a:pt x="888" y="523"/>
                  </a:lnTo>
                  <a:lnTo>
                    <a:pt x="878" y="529"/>
                  </a:lnTo>
                  <a:lnTo>
                    <a:pt x="874" y="535"/>
                  </a:lnTo>
                  <a:lnTo>
                    <a:pt x="873" y="543"/>
                  </a:lnTo>
                  <a:lnTo>
                    <a:pt x="861" y="550"/>
                  </a:lnTo>
                  <a:lnTo>
                    <a:pt x="857" y="553"/>
                  </a:lnTo>
                  <a:lnTo>
                    <a:pt x="855" y="556"/>
                  </a:lnTo>
                  <a:lnTo>
                    <a:pt x="855" y="561"/>
                  </a:lnTo>
                  <a:lnTo>
                    <a:pt x="842" y="560"/>
                  </a:lnTo>
                  <a:lnTo>
                    <a:pt x="829" y="559"/>
                  </a:lnTo>
                  <a:lnTo>
                    <a:pt x="829" y="562"/>
                  </a:lnTo>
                  <a:lnTo>
                    <a:pt x="824" y="561"/>
                  </a:lnTo>
                  <a:lnTo>
                    <a:pt x="735" y="562"/>
                  </a:lnTo>
                  <a:lnTo>
                    <a:pt x="711" y="582"/>
                  </a:lnTo>
                  <a:lnTo>
                    <a:pt x="674" y="582"/>
                  </a:lnTo>
                  <a:lnTo>
                    <a:pt x="641" y="583"/>
                  </a:lnTo>
                  <a:lnTo>
                    <a:pt x="621" y="591"/>
                  </a:lnTo>
                  <a:lnTo>
                    <a:pt x="613" y="594"/>
                  </a:lnTo>
                  <a:lnTo>
                    <a:pt x="598" y="607"/>
                  </a:lnTo>
                  <a:lnTo>
                    <a:pt x="561" y="631"/>
                  </a:lnTo>
                  <a:lnTo>
                    <a:pt x="549" y="647"/>
                  </a:lnTo>
                  <a:lnTo>
                    <a:pt x="530" y="661"/>
                  </a:lnTo>
                  <a:lnTo>
                    <a:pt x="492" y="673"/>
                  </a:lnTo>
                  <a:lnTo>
                    <a:pt x="480" y="675"/>
                  </a:lnTo>
                  <a:lnTo>
                    <a:pt x="468" y="677"/>
                  </a:lnTo>
                  <a:lnTo>
                    <a:pt x="462" y="678"/>
                  </a:lnTo>
                  <a:lnTo>
                    <a:pt x="453" y="684"/>
                  </a:lnTo>
                  <a:lnTo>
                    <a:pt x="448" y="690"/>
                  </a:lnTo>
                  <a:lnTo>
                    <a:pt x="443" y="701"/>
                  </a:lnTo>
                  <a:lnTo>
                    <a:pt x="439" y="716"/>
                  </a:lnTo>
                  <a:lnTo>
                    <a:pt x="432" y="734"/>
                  </a:lnTo>
                  <a:lnTo>
                    <a:pt x="425" y="744"/>
                  </a:lnTo>
                  <a:lnTo>
                    <a:pt x="409" y="756"/>
                  </a:lnTo>
                  <a:lnTo>
                    <a:pt x="399" y="765"/>
                  </a:lnTo>
                  <a:lnTo>
                    <a:pt x="395" y="770"/>
                  </a:lnTo>
                  <a:lnTo>
                    <a:pt x="390" y="779"/>
                  </a:lnTo>
                  <a:lnTo>
                    <a:pt x="389" y="788"/>
                  </a:lnTo>
                  <a:lnTo>
                    <a:pt x="380" y="806"/>
                  </a:lnTo>
                  <a:lnTo>
                    <a:pt x="379" y="817"/>
                  </a:lnTo>
                  <a:lnTo>
                    <a:pt x="379" y="830"/>
                  </a:lnTo>
                  <a:lnTo>
                    <a:pt x="380" y="841"/>
                  </a:lnTo>
                  <a:lnTo>
                    <a:pt x="369" y="844"/>
                  </a:lnTo>
                  <a:lnTo>
                    <a:pt x="367" y="842"/>
                  </a:lnTo>
                  <a:lnTo>
                    <a:pt x="363" y="836"/>
                  </a:lnTo>
                  <a:lnTo>
                    <a:pt x="361" y="835"/>
                  </a:lnTo>
                  <a:lnTo>
                    <a:pt x="350" y="835"/>
                  </a:lnTo>
                  <a:lnTo>
                    <a:pt x="346" y="836"/>
                  </a:lnTo>
                  <a:lnTo>
                    <a:pt x="344" y="842"/>
                  </a:lnTo>
                  <a:lnTo>
                    <a:pt x="340" y="842"/>
                  </a:lnTo>
                  <a:lnTo>
                    <a:pt x="336" y="846"/>
                  </a:lnTo>
                  <a:lnTo>
                    <a:pt x="326" y="846"/>
                  </a:lnTo>
                  <a:lnTo>
                    <a:pt x="328" y="844"/>
                  </a:lnTo>
                  <a:lnTo>
                    <a:pt x="326" y="833"/>
                  </a:lnTo>
                  <a:lnTo>
                    <a:pt x="325" y="829"/>
                  </a:lnTo>
                  <a:lnTo>
                    <a:pt x="325" y="828"/>
                  </a:lnTo>
                  <a:lnTo>
                    <a:pt x="325" y="823"/>
                  </a:lnTo>
                  <a:lnTo>
                    <a:pt x="323" y="819"/>
                  </a:lnTo>
                  <a:lnTo>
                    <a:pt x="320" y="820"/>
                  </a:lnTo>
                  <a:lnTo>
                    <a:pt x="314" y="820"/>
                  </a:lnTo>
                  <a:lnTo>
                    <a:pt x="312" y="828"/>
                  </a:lnTo>
                  <a:lnTo>
                    <a:pt x="310" y="828"/>
                  </a:lnTo>
                  <a:lnTo>
                    <a:pt x="304" y="824"/>
                  </a:lnTo>
                  <a:lnTo>
                    <a:pt x="302" y="824"/>
                  </a:lnTo>
                  <a:lnTo>
                    <a:pt x="299" y="828"/>
                  </a:lnTo>
                  <a:lnTo>
                    <a:pt x="299" y="831"/>
                  </a:lnTo>
                  <a:lnTo>
                    <a:pt x="301" y="837"/>
                  </a:lnTo>
                  <a:lnTo>
                    <a:pt x="299" y="840"/>
                  </a:lnTo>
                  <a:lnTo>
                    <a:pt x="288" y="840"/>
                  </a:lnTo>
                  <a:lnTo>
                    <a:pt x="282" y="842"/>
                  </a:lnTo>
                  <a:lnTo>
                    <a:pt x="282" y="846"/>
                  </a:lnTo>
                  <a:lnTo>
                    <a:pt x="280" y="851"/>
                  </a:lnTo>
                  <a:lnTo>
                    <a:pt x="276" y="851"/>
                  </a:lnTo>
                  <a:lnTo>
                    <a:pt x="272" y="849"/>
                  </a:lnTo>
                  <a:lnTo>
                    <a:pt x="269" y="844"/>
                  </a:lnTo>
                  <a:lnTo>
                    <a:pt x="266" y="844"/>
                  </a:lnTo>
                  <a:lnTo>
                    <a:pt x="264" y="845"/>
                  </a:lnTo>
                  <a:lnTo>
                    <a:pt x="262" y="846"/>
                  </a:lnTo>
                  <a:lnTo>
                    <a:pt x="261" y="846"/>
                  </a:lnTo>
                  <a:lnTo>
                    <a:pt x="260" y="840"/>
                  </a:lnTo>
                  <a:lnTo>
                    <a:pt x="256" y="835"/>
                  </a:lnTo>
                  <a:lnTo>
                    <a:pt x="253" y="834"/>
                  </a:lnTo>
                  <a:lnTo>
                    <a:pt x="249" y="837"/>
                  </a:lnTo>
                  <a:lnTo>
                    <a:pt x="244" y="836"/>
                  </a:lnTo>
                  <a:lnTo>
                    <a:pt x="242" y="837"/>
                  </a:lnTo>
                  <a:lnTo>
                    <a:pt x="239" y="840"/>
                  </a:lnTo>
                  <a:lnTo>
                    <a:pt x="238" y="844"/>
                  </a:lnTo>
                  <a:lnTo>
                    <a:pt x="235" y="847"/>
                  </a:lnTo>
                  <a:lnTo>
                    <a:pt x="229" y="849"/>
                  </a:lnTo>
                  <a:lnTo>
                    <a:pt x="229" y="846"/>
                  </a:lnTo>
                  <a:lnTo>
                    <a:pt x="227" y="842"/>
                  </a:lnTo>
                  <a:lnTo>
                    <a:pt x="222" y="840"/>
                  </a:lnTo>
                  <a:lnTo>
                    <a:pt x="220" y="835"/>
                  </a:lnTo>
                  <a:lnTo>
                    <a:pt x="215" y="835"/>
                  </a:lnTo>
                  <a:lnTo>
                    <a:pt x="211" y="829"/>
                  </a:lnTo>
                  <a:lnTo>
                    <a:pt x="210" y="806"/>
                  </a:lnTo>
                  <a:lnTo>
                    <a:pt x="210" y="802"/>
                  </a:lnTo>
                  <a:lnTo>
                    <a:pt x="205" y="801"/>
                  </a:lnTo>
                  <a:lnTo>
                    <a:pt x="200" y="801"/>
                  </a:lnTo>
                  <a:lnTo>
                    <a:pt x="194" y="808"/>
                  </a:lnTo>
                  <a:lnTo>
                    <a:pt x="191" y="808"/>
                  </a:lnTo>
                  <a:lnTo>
                    <a:pt x="191" y="801"/>
                  </a:lnTo>
                  <a:lnTo>
                    <a:pt x="192" y="798"/>
                  </a:lnTo>
                  <a:lnTo>
                    <a:pt x="197" y="797"/>
                  </a:lnTo>
                  <a:lnTo>
                    <a:pt x="197" y="792"/>
                  </a:lnTo>
                  <a:lnTo>
                    <a:pt x="201" y="792"/>
                  </a:lnTo>
                  <a:lnTo>
                    <a:pt x="204" y="788"/>
                  </a:lnTo>
                  <a:lnTo>
                    <a:pt x="207" y="788"/>
                  </a:lnTo>
                  <a:lnTo>
                    <a:pt x="207" y="782"/>
                  </a:lnTo>
                  <a:lnTo>
                    <a:pt x="206" y="782"/>
                  </a:lnTo>
                  <a:lnTo>
                    <a:pt x="201" y="782"/>
                  </a:lnTo>
                  <a:lnTo>
                    <a:pt x="197" y="779"/>
                  </a:lnTo>
                  <a:lnTo>
                    <a:pt x="194" y="776"/>
                  </a:lnTo>
                  <a:lnTo>
                    <a:pt x="189" y="766"/>
                  </a:lnTo>
                  <a:lnTo>
                    <a:pt x="184" y="769"/>
                  </a:lnTo>
                  <a:lnTo>
                    <a:pt x="183" y="767"/>
                  </a:lnTo>
                  <a:lnTo>
                    <a:pt x="183" y="750"/>
                  </a:lnTo>
                  <a:lnTo>
                    <a:pt x="181" y="745"/>
                  </a:lnTo>
                  <a:lnTo>
                    <a:pt x="179" y="745"/>
                  </a:lnTo>
                  <a:lnTo>
                    <a:pt x="179" y="739"/>
                  </a:lnTo>
                  <a:lnTo>
                    <a:pt x="178" y="737"/>
                  </a:lnTo>
                  <a:lnTo>
                    <a:pt x="174" y="737"/>
                  </a:lnTo>
                  <a:lnTo>
                    <a:pt x="173" y="737"/>
                  </a:lnTo>
                  <a:lnTo>
                    <a:pt x="174" y="724"/>
                  </a:lnTo>
                  <a:lnTo>
                    <a:pt x="174" y="723"/>
                  </a:lnTo>
                  <a:lnTo>
                    <a:pt x="170" y="721"/>
                  </a:lnTo>
                  <a:lnTo>
                    <a:pt x="168" y="721"/>
                  </a:lnTo>
                  <a:lnTo>
                    <a:pt x="164" y="724"/>
                  </a:lnTo>
                  <a:lnTo>
                    <a:pt x="163" y="724"/>
                  </a:lnTo>
                  <a:lnTo>
                    <a:pt x="156" y="720"/>
                  </a:lnTo>
                  <a:lnTo>
                    <a:pt x="153" y="720"/>
                  </a:lnTo>
                  <a:lnTo>
                    <a:pt x="152" y="721"/>
                  </a:lnTo>
                  <a:lnTo>
                    <a:pt x="152" y="729"/>
                  </a:lnTo>
                  <a:lnTo>
                    <a:pt x="149" y="733"/>
                  </a:lnTo>
                  <a:lnTo>
                    <a:pt x="136" y="737"/>
                  </a:lnTo>
                  <a:lnTo>
                    <a:pt x="136" y="743"/>
                  </a:lnTo>
                  <a:lnTo>
                    <a:pt x="134" y="747"/>
                  </a:lnTo>
                  <a:lnTo>
                    <a:pt x="120" y="743"/>
                  </a:lnTo>
                  <a:lnTo>
                    <a:pt x="110" y="737"/>
                  </a:lnTo>
                  <a:lnTo>
                    <a:pt x="102" y="736"/>
                  </a:lnTo>
                  <a:lnTo>
                    <a:pt x="99" y="736"/>
                  </a:lnTo>
                  <a:lnTo>
                    <a:pt x="95" y="742"/>
                  </a:lnTo>
                  <a:lnTo>
                    <a:pt x="89" y="743"/>
                  </a:lnTo>
                  <a:lnTo>
                    <a:pt x="87" y="749"/>
                  </a:lnTo>
                  <a:lnTo>
                    <a:pt x="83" y="753"/>
                  </a:lnTo>
                  <a:lnTo>
                    <a:pt x="78" y="750"/>
                  </a:lnTo>
                  <a:lnTo>
                    <a:pt x="70" y="739"/>
                  </a:lnTo>
                  <a:lnTo>
                    <a:pt x="67" y="737"/>
                  </a:lnTo>
                  <a:lnTo>
                    <a:pt x="62" y="737"/>
                  </a:lnTo>
                  <a:lnTo>
                    <a:pt x="56" y="743"/>
                  </a:lnTo>
                  <a:lnTo>
                    <a:pt x="52" y="747"/>
                  </a:lnTo>
                  <a:lnTo>
                    <a:pt x="48" y="748"/>
                  </a:lnTo>
                  <a:lnTo>
                    <a:pt x="43" y="744"/>
                  </a:lnTo>
                  <a:lnTo>
                    <a:pt x="38" y="740"/>
                  </a:lnTo>
                  <a:lnTo>
                    <a:pt x="39" y="737"/>
                  </a:lnTo>
                  <a:lnTo>
                    <a:pt x="43" y="732"/>
                  </a:lnTo>
                  <a:lnTo>
                    <a:pt x="43" y="728"/>
                  </a:lnTo>
                  <a:lnTo>
                    <a:pt x="46" y="724"/>
                  </a:lnTo>
                  <a:lnTo>
                    <a:pt x="48" y="723"/>
                  </a:lnTo>
                  <a:lnTo>
                    <a:pt x="48" y="721"/>
                  </a:lnTo>
                  <a:lnTo>
                    <a:pt x="44" y="717"/>
                  </a:lnTo>
                  <a:lnTo>
                    <a:pt x="44" y="710"/>
                  </a:lnTo>
                  <a:lnTo>
                    <a:pt x="46" y="706"/>
                  </a:lnTo>
                  <a:lnTo>
                    <a:pt x="46" y="702"/>
                  </a:lnTo>
                  <a:lnTo>
                    <a:pt x="45" y="699"/>
                  </a:lnTo>
                  <a:lnTo>
                    <a:pt x="45" y="697"/>
                  </a:lnTo>
                  <a:lnTo>
                    <a:pt x="46" y="697"/>
                  </a:lnTo>
                  <a:lnTo>
                    <a:pt x="45" y="694"/>
                  </a:lnTo>
                  <a:lnTo>
                    <a:pt x="41" y="689"/>
                  </a:lnTo>
                  <a:lnTo>
                    <a:pt x="39" y="684"/>
                  </a:lnTo>
                  <a:lnTo>
                    <a:pt x="36" y="682"/>
                  </a:lnTo>
                  <a:lnTo>
                    <a:pt x="35" y="678"/>
                  </a:lnTo>
                  <a:lnTo>
                    <a:pt x="32" y="674"/>
                  </a:lnTo>
                  <a:lnTo>
                    <a:pt x="32" y="670"/>
                  </a:lnTo>
                  <a:lnTo>
                    <a:pt x="27" y="670"/>
                  </a:lnTo>
                  <a:lnTo>
                    <a:pt x="24" y="673"/>
                  </a:lnTo>
                  <a:lnTo>
                    <a:pt x="20" y="673"/>
                  </a:lnTo>
                  <a:lnTo>
                    <a:pt x="19" y="672"/>
                  </a:lnTo>
                  <a:lnTo>
                    <a:pt x="17" y="666"/>
                  </a:lnTo>
                  <a:lnTo>
                    <a:pt x="9" y="654"/>
                  </a:lnTo>
                  <a:lnTo>
                    <a:pt x="9" y="652"/>
                  </a:lnTo>
                  <a:lnTo>
                    <a:pt x="14" y="646"/>
                  </a:lnTo>
                  <a:lnTo>
                    <a:pt x="13" y="641"/>
                  </a:lnTo>
                  <a:lnTo>
                    <a:pt x="11" y="635"/>
                  </a:lnTo>
                  <a:lnTo>
                    <a:pt x="11" y="629"/>
                  </a:lnTo>
                  <a:lnTo>
                    <a:pt x="9" y="621"/>
                  </a:lnTo>
                  <a:lnTo>
                    <a:pt x="6" y="618"/>
                  </a:lnTo>
                  <a:lnTo>
                    <a:pt x="5" y="618"/>
                  </a:lnTo>
                  <a:lnTo>
                    <a:pt x="3" y="614"/>
                  </a:lnTo>
                  <a:lnTo>
                    <a:pt x="1" y="614"/>
                  </a:lnTo>
                  <a:lnTo>
                    <a:pt x="1" y="608"/>
                  </a:lnTo>
                  <a:lnTo>
                    <a:pt x="3" y="600"/>
                  </a:lnTo>
                  <a:lnTo>
                    <a:pt x="2" y="597"/>
                  </a:lnTo>
                  <a:lnTo>
                    <a:pt x="0" y="594"/>
                  </a:lnTo>
                  <a:lnTo>
                    <a:pt x="23" y="572"/>
                  </a:lnTo>
                  <a:lnTo>
                    <a:pt x="30" y="554"/>
                  </a:lnTo>
                  <a:lnTo>
                    <a:pt x="34" y="543"/>
                  </a:lnTo>
                  <a:lnTo>
                    <a:pt x="39" y="532"/>
                  </a:lnTo>
                  <a:lnTo>
                    <a:pt x="41" y="530"/>
                  </a:lnTo>
                  <a:lnTo>
                    <a:pt x="45" y="532"/>
                  </a:lnTo>
                  <a:lnTo>
                    <a:pt x="45" y="533"/>
                  </a:lnTo>
                  <a:lnTo>
                    <a:pt x="51" y="534"/>
                  </a:lnTo>
                  <a:lnTo>
                    <a:pt x="55" y="537"/>
                  </a:lnTo>
                  <a:lnTo>
                    <a:pt x="60" y="550"/>
                  </a:lnTo>
                  <a:lnTo>
                    <a:pt x="70" y="568"/>
                  </a:lnTo>
                  <a:lnTo>
                    <a:pt x="84" y="572"/>
                  </a:lnTo>
                  <a:lnTo>
                    <a:pt x="87" y="572"/>
                  </a:lnTo>
                  <a:lnTo>
                    <a:pt x="113" y="550"/>
                  </a:lnTo>
                  <a:lnTo>
                    <a:pt x="200" y="553"/>
                  </a:lnTo>
                  <a:lnTo>
                    <a:pt x="271" y="554"/>
                  </a:lnTo>
                  <a:lnTo>
                    <a:pt x="344" y="555"/>
                  </a:lnTo>
                  <a:lnTo>
                    <a:pt x="362" y="555"/>
                  </a:lnTo>
                  <a:lnTo>
                    <a:pt x="374" y="508"/>
                  </a:lnTo>
                  <a:lnTo>
                    <a:pt x="352" y="501"/>
                  </a:lnTo>
                  <a:lnTo>
                    <a:pt x="346" y="444"/>
                  </a:lnTo>
                  <a:lnTo>
                    <a:pt x="341" y="389"/>
                  </a:lnTo>
                  <a:lnTo>
                    <a:pt x="335" y="335"/>
                  </a:lnTo>
                  <a:lnTo>
                    <a:pt x="329" y="281"/>
                  </a:lnTo>
                  <a:lnTo>
                    <a:pt x="324" y="226"/>
                  </a:lnTo>
                  <a:lnTo>
                    <a:pt x="318" y="169"/>
                  </a:lnTo>
                  <a:lnTo>
                    <a:pt x="313" y="114"/>
                  </a:lnTo>
                  <a:lnTo>
                    <a:pt x="307" y="58"/>
                  </a:lnTo>
                  <a:lnTo>
                    <a:pt x="301" y="0"/>
                  </a:lnTo>
                  <a:lnTo>
                    <a:pt x="398" y="0"/>
                  </a:lnTo>
                  <a:lnTo>
                    <a:pt x="462" y="44"/>
                  </a:lnTo>
                  <a:close/>
                </a:path>
              </a:pathLst>
            </a:custGeom>
            <a:solidFill>
              <a:srgbClr val="00B0F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Freeform 11"/>
            <p:cNvSpPr>
              <a:spLocks noChangeAspect="1"/>
            </p:cNvSpPr>
            <p:nvPr/>
          </p:nvSpPr>
          <p:spPr bwMode="gray">
            <a:xfrm>
              <a:off x="3893854" y="1473200"/>
              <a:ext cx="222250" cy="419100"/>
            </a:xfrm>
            <a:custGeom>
              <a:avLst/>
              <a:gdLst>
                <a:gd name="T0" fmla="*/ 123 w 218"/>
                <a:gd name="T1" fmla="*/ 461 h 462"/>
                <a:gd name="T2" fmla="*/ 145 w 218"/>
                <a:gd name="T3" fmla="*/ 444 h 462"/>
                <a:gd name="T4" fmla="*/ 151 w 218"/>
                <a:gd name="T5" fmla="*/ 424 h 462"/>
                <a:gd name="T6" fmla="*/ 147 w 218"/>
                <a:gd name="T7" fmla="*/ 387 h 462"/>
                <a:gd name="T8" fmla="*/ 164 w 218"/>
                <a:gd name="T9" fmla="*/ 373 h 462"/>
                <a:gd name="T10" fmla="*/ 178 w 218"/>
                <a:gd name="T11" fmla="*/ 355 h 462"/>
                <a:gd name="T12" fmla="*/ 213 w 218"/>
                <a:gd name="T13" fmla="*/ 331 h 462"/>
                <a:gd name="T14" fmla="*/ 217 w 218"/>
                <a:gd name="T15" fmla="*/ 284 h 462"/>
                <a:gd name="T16" fmla="*/ 212 w 218"/>
                <a:gd name="T17" fmla="*/ 277 h 462"/>
                <a:gd name="T18" fmla="*/ 202 w 218"/>
                <a:gd name="T19" fmla="*/ 278 h 462"/>
                <a:gd name="T20" fmla="*/ 198 w 218"/>
                <a:gd name="T21" fmla="*/ 269 h 462"/>
                <a:gd name="T22" fmla="*/ 186 w 218"/>
                <a:gd name="T23" fmla="*/ 251 h 462"/>
                <a:gd name="T24" fmla="*/ 172 w 218"/>
                <a:gd name="T25" fmla="*/ 252 h 462"/>
                <a:gd name="T26" fmla="*/ 164 w 218"/>
                <a:gd name="T27" fmla="*/ 249 h 462"/>
                <a:gd name="T28" fmla="*/ 153 w 218"/>
                <a:gd name="T29" fmla="*/ 246 h 462"/>
                <a:gd name="T30" fmla="*/ 138 w 218"/>
                <a:gd name="T31" fmla="*/ 226 h 462"/>
                <a:gd name="T32" fmla="*/ 150 w 218"/>
                <a:gd name="T33" fmla="*/ 219 h 462"/>
                <a:gd name="T34" fmla="*/ 153 w 218"/>
                <a:gd name="T35" fmla="*/ 203 h 462"/>
                <a:gd name="T36" fmla="*/ 166 w 218"/>
                <a:gd name="T37" fmla="*/ 195 h 462"/>
                <a:gd name="T38" fmla="*/ 185 w 218"/>
                <a:gd name="T39" fmla="*/ 181 h 462"/>
                <a:gd name="T40" fmla="*/ 198 w 218"/>
                <a:gd name="T41" fmla="*/ 163 h 462"/>
                <a:gd name="T42" fmla="*/ 204 w 218"/>
                <a:gd name="T43" fmla="*/ 132 h 462"/>
                <a:gd name="T44" fmla="*/ 194 w 218"/>
                <a:gd name="T45" fmla="*/ 111 h 462"/>
                <a:gd name="T46" fmla="*/ 181 w 218"/>
                <a:gd name="T47" fmla="*/ 101 h 462"/>
                <a:gd name="T48" fmla="*/ 172 w 218"/>
                <a:gd name="T49" fmla="*/ 79 h 462"/>
                <a:gd name="T50" fmla="*/ 183 w 218"/>
                <a:gd name="T51" fmla="*/ 59 h 462"/>
                <a:gd name="T52" fmla="*/ 207 w 218"/>
                <a:gd name="T53" fmla="*/ 31 h 462"/>
                <a:gd name="T54" fmla="*/ 194 w 218"/>
                <a:gd name="T55" fmla="*/ 19 h 462"/>
                <a:gd name="T56" fmla="*/ 182 w 218"/>
                <a:gd name="T57" fmla="*/ 32 h 462"/>
                <a:gd name="T58" fmla="*/ 171 w 218"/>
                <a:gd name="T59" fmla="*/ 39 h 462"/>
                <a:gd name="T60" fmla="*/ 161 w 218"/>
                <a:gd name="T61" fmla="*/ 24 h 462"/>
                <a:gd name="T62" fmla="*/ 155 w 218"/>
                <a:gd name="T63" fmla="*/ 9 h 462"/>
                <a:gd name="T64" fmla="*/ 138 w 218"/>
                <a:gd name="T65" fmla="*/ 0 h 462"/>
                <a:gd name="T66" fmla="*/ 115 w 218"/>
                <a:gd name="T67" fmla="*/ 2 h 462"/>
                <a:gd name="T68" fmla="*/ 91 w 218"/>
                <a:gd name="T69" fmla="*/ 13 h 462"/>
                <a:gd name="T70" fmla="*/ 79 w 218"/>
                <a:gd name="T71" fmla="*/ 24 h 462"/>
                <a:gd name="T72" fmla="*/ 73 w 218"/>
                <a:gd name="T73" fmla="*/ 31 h 462"/>
                <a:gd name="T74" fmla="*/ 62 w 218"/>
                <a:gd name="T75" fmla="*/ 41 h 462"/>
                <a:gd name="T76" fmla="*/ 51 w 218"/>
                <a:gd name="T77" fmla="*/ 55 h 462"/>
                <a:gd name="T78" fmla="*/ 58 w 218"/>
                <a:gd name="T79" fmla="*/ 61 h 462"/>
                <a:gd name="T80" fmla="*/ 52 w 218"/>
                <a:gd name="T81" fmla="*/ 101 h 462"/>
                <a:gd name="T82" fmla="*/ 56 w 218"/>
                <a:gd name="T83" fmla="*/ 134 h 462"/>
                <a:gd name="T84" fmla="*/ 59 w 218"/>
                <a:gd name="T85" fmla="*/ 147 h 462"/>
                <a:gd name="T86" fmla="*/ 49 w 218"/>
                <a:gd name="T87" fmla="*/ 185 h 462"/>
                <a:gd name="T88" fmla="*/ 27 w 218"/>
                <a:gd name="T89" fmla="*/ 208 h 462"/>
                <a:gd name="T90" fmla="*/ 14 w 218"/>
                <a:gd name="T91" fmla="*/ 217 h 462"/>
                <a:gd name="T92" fmla="*/ 3 w 218"/>
                <a:gd name="T93" fmla="*/ 226 h 462"/>
                <a:gd name="T94" fmla="*/ 3 w 218"/>
                <a:gd name="T95" fmla="*/ 234 h 462"/>
                <a:gd name="T96" fmla="*/ 14 w 218"/>
                <a:gd name="T97" fmla="*/ 272 h 462"/>
                <a:gd name="T98" fmla="*/ 37 w 218"/>
                <a:gd name="T99" fmla="*/ 285 h 462"/>
                <a:gd name="T100" fmla="*/ 46 w 218"/>
                <a:gd name="T101" fmla="*/ 323 h 462"/>
                <a:gd name="T102" fmla="*/ 89 w 218"/>
                <a:gd name="T103" fmla="*/ 348 h 462"/>
                <a:gd name="T104" fmla="*/ 91 w 218"/>
                <a:gd name="T105" fmla="*/ 349 h 462"/>
                <a:gd name="T106" fmla="*/ 110 w 218"/>
                <a:gd name="T107" fmla="*/ 45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" h="462">
                  <a:moveTo>
                    <a:pt x="111" y="462"/>
                  </a:moveTo>
                  <a:lnTo>
                    <a:pt x="123" y="461"/>
                  </a:lnTo>
                  <a:lnTo>
                    <a:pt x="135" y="452"/>
                  </a:lnTo>
                  <a:lnTo>
                    <a:pt x="145" y="444"/>
                  </a:lnTo>
                  <a:lnTo>
                    <a:pt x="151" y="434"/>
                  </a:lnTo>
                  <a:lnTo>
                    <a:pt x="151" y="424"/>
                  </a:lnTo>
                  <a:lnTo>
                    <a:pt x="145" y="396"/>
                  </a:lnTo>
                  <a:lnTo>
                    <a:pt x="147" y="387"/>
                  </a:lnTo>
                  <a:lnTo>
                    <a:pt x="151" y="379"/>
                  </a:lnTo>
                  <a:lnTo>
                    <a:pt x="164" y="373"/>
                  </a:lnTo>
                  <a:lnTo>
                    <a:pt x="174" y="365"/>
                  </a:lnTo>
                  <a:lnTo>
                    <a:pt x="178" y="355"/>
                  </a:lnTo>
                  <a:lnTo>
                    <a:pt x="207" y="336"/>
                  </a:lnTo>
                  <a:lnTo>
                    <a:pt x="213" y="331"/>
                  </a:lnTo>
                  <a:lnTo>
                    <a:pt x="218" y="320"/>
                  </a:lnTo>
                  <a:lnTo>
                    <a:pt x="217" y="284"/>
                  </a:lnTo>
                  <a:lnTo>
                    <a:pt x="218" y="281"/>
                  </a:lnTo>
                  <a:lnTo>
                    <a:pt x="212" y="277"/>
                  </a:lnTo>
                  <a:lnTo>
                    <a:pt x="208" y="278"/>
                  </a:lnTo>
                  <a:lnTo>
                    <a:pt x="202" y="278"/>
                  </a:lnTo>
                  <a:lnTo>
                    <a:pt x="198" y="273"/>
                  </a:lnTo>
                  <a:lnTo>
                    <a:pt x="198" y="269"/>
                  </a:lnTo>
                  <a:lnTo>
                    <a:pt x="191" y="251"/>
                  </a:lnTo>
                  <a:lnTo>
                    <a:pt x="186" y="251"/>
                  </a:lnTo>
                  <a:lnTo>
                    <a:pt x="177" y="257"/>
                  </a:lnTo>
                  <a:lnTo>
                    <a:pt x="172" y="252"/>
                  </a:lnTo>
                  <a:lnTo>
                    <a:pt x="170" y="246"/>
                  </a:lnTo>
                  <a:lnTo>
                    <a:pt x="164" y="249"/>
                  </a:lnTo>
                  <a:lnTo>
                    <a:pt x="159" y="249"/>
                  </a:lnTo>
                  <a:lnTo>
                    <a:pt x="153" y="246"/>
                  </a:lnTo>
                  <a:lnTo>
                    <a:pt x="142" y="239"/>
                  </a:lnTo>
                  <a:lnTo>
                    <a:pt x="138" y="226"/>
                  </a:lnTo>
                  <a:lnTo>
                    <a:pt x="138" y="215"/>
                  </a:lnTo>
                  <a:lnTo>
                    <a:pt x="150" y="219"/>
                  </a:lnTo>
                  <a:lnTo>
                    <a:pt x="150" y="210"/>
                  </a:lnTo>
                  <a:lnTo>
                    <a:pt x="153" y="203"/>
                  </a:lnTo>
                  <a:lnTo>
                    <a:pt x="160" y="201"/>
                  </a:lnTo>
                  <a:lnTo>
                    <a:pt x="166" y="195"/>
                  </a:lnTo>
                  <a:lnTo>
                    <a:pt x="172" y="192"/>
                  </a:lnTo>
                  <a:lnTo>
                    <a:pt x="185" y="181"/>
                  </a:lnTo>
                  <a:lnTo>
                    <a:pt x="192" y="174"/>
                  </a:lnTo>
                  <a:lnTo>
                    <a:pt x="198" y="163"/>
                  </a:lnTo>
                  <a:lnTo>
                    <a:pt x="207" y="140"/>
                  </a:lnTo>
                  <a:lnTo>
                    <a:pt x="204" y="132"/>
                  </a:lnTo>
                  <a:lnTo>
                    <a:pt x="202" y="116"/>
                  </a:lnTo>
                  <a:lnTo>
                    <a:pt x="194" y="111"/>
                  </a:lnTo>
                  <a:lnTo>
                    <a:pt x="191" y="104"/>
                  </a:lnTo>
                  <a:lnTo>
                    <a:pt x="181" y="101"/>
                  </a:lnTo>
                  <a:lnTo>
                    <a:pt x="176" y="95"/>
                  </a:lnTo>
                  <a:lnTo>
                    <a:pt x="172" y="79"/>
                  </a:lnTo>
                  <a:lnTo>
                    <a:pt x="175" y="66"/>
                  </a:lnTo>
                  <a:lnTo>
                    <a:pt x="183" y="59"/>
                  </a:lnTo>
                  <a:lnTo>
                    <a:pt x="194" y="55"/>
                  </a:lnTo>
                  <a:lnTo>
                    <a:pt x="207" y="31"/>
                  </a:lnTo>
                  <a:lnTo>
                    <a:pt x="201" y="19"/>
                  </a:lnTo>
                  <a:lnTo>
                    <a:pt x="194" y="19"/>
                  </a:lnTo>
                  <a:lnTo>
                    <a:pt x="188" y="27"/>
                  </a:lnTo>
                  <a:lnTo>
                    <a:pt x="182" y="32"/>
                  </a:lnTo>
                  <a:lnTo>
                    <a:pt x="175" y="35"/>
                  </a:lnTo>
                  <a:lnTo>
                    <a:pt x="171" y="39"/>
                  </a:lnTo>
                  <a:lnTo>
                    <a:pt x="160" y="35"/>
                  </a:lnTo>
                  <a:lnTo>
                    <a:pt x="161" y="24"/>
                  </a:lnTo>
                  <a:lnTo>
                    <a:pt x="156" y="15"/>
                  </a:lnTo>
                  <a:lnTo>
                    <a:pt x="155" y="9"/>
                  </a:lnTo>
                  <a:lnTo>
                    <a:pt x="156" y="7"/>
                  </a:lnTo>
                  <a:lnTo>
                    <a:pt x="138" y="0"/>
                  </a:lnTo>
                  <a:lnTo>
                    <a:pt x="128" y="0"/>
                  </a:lnTo>
                  <a:lnTo>
                    <a:pt x="115" y="2"/>
                  </a:lnTo>
                  <a:lnTo>
                    <a:pt x="104" y="7"/>
                  </a:lnTo>
                  <a:lnTo>
                    <a:pt x="91" y="13"/>
                  </a:lnTo>
                  <a:lnTo>
                    <a:pt x="83" y="19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3" y="31"/>
                  </a:lnTo>
                  <a:lnTo>
                    <a:pt x="68" y="35"/>
                  </a:lnTo>
                  <a:lnTo>
                    <a:pt x="62" y="41"/>
                  </a:lnTo>
                  <a:lnTo>
                    <a:pt x="53" y="50"/>
                  </a:lnTo>
                  <a:lnTo>
                    <a:pt x="51" y="55"/>
                  </a:lnTo>
                  <a:lnTo>
                    <a:pt x="57" y="57"/>
                  </a:lnTo>
                  <a:lnTo>
                    <a:pt x="58" y="61"/>
                  </a:lnTo>
                  <a:lnTo>
                    <a:pt x="53" y="93"/>
                  </a:lnTo>
                  <a:lnTo>
                    <a:pt x="52" y="101"/>
                  </a:lnTo>
                  <a:lnTo>
                    <a:pt x="54" y="111"/>
                  </a:lnTo>
                  <a:lnTo>
                    <a:pt x="56" y="134"/>
                  </a:lnTo>
                  <a:lnTo>
                    <a:pt x="59" y="140"/>
                  </a:lnTo>
                  <a:lnTo>
                    <a:pt x="59" y="147"/>
                  </a:lnTo>
                  <a:lnTo>
                    <a:pt x="53" y="171"/>
                  </a:lnTo>
                  <a:lnTo>
                    <a:pt x="49" y="185"/>
                  </a:lnTo>
                  <a:lnTo>
                    <a:pt x="30" y="197"/>
                  </a:lnTo>
                  <a:lnTo>
                    <a:pt x="27" y="208"/>
                  </a:lnTo>
                  <a:lnTo>
                    <a:pt x="19" y="212"/>
                  </a:lnTo>
                  <a:lnTo>
                    <a:pt x="14" y="217"/>
                  </a:lnTo>
                  <a:lnTo>
                    <a:pt x="13" y="220"/>
                  </a:lnTo>
                  <a:lnTo>
                    <a:pt x="3" y="226"/>
                  </a:lnTo>
                  <a:lnTo>
                    <a:pt x="0" y="226"/>
                  </a:lnTo>
                  <a:lnTo>
                    <a:pt x="3" y="234"/>
                  </a:lnTo>
                  <a:lnTo>
                    <a:pt x="8" y="246"/>
                  </a:lnTo>
                  <a:lnTo>
                    <a:pt x="14" y="272"/>
                  </a:lnTo>
                  <a:lnTo>
                    <a:pt x="32" y="279"/>
                  </a:lnTo>
                  <a:lnTo>
                    <a:pt x="37" y="285"/>
                  </a:lnTo>
                  <a:lnTo>
                    <a:pt x="46" y="305"/>
                  </a:lnTo>
                  <a:lnTo>
                    <a:pt x="46" y="323"/>
                  </a:lnTo>
                  <a:lnTo>
                    <a:pt x="64" y="336"/>
                  </a:lnTo>
                  <a:lnTo>
                    <a:pt x="89" y="348"/>
                  </a:lnTo>
                  <a:lnTo>
                    <a:pt x="91" y="348"/>
                  </a:lnTo>
                  <a:lnTo>
                    <a:pt x="91" y="349"/>
                  </a:lnTo>
                  <a:lnTo>
                    <a:pt x="105" y="422"/>
                  </a:lnTo>
                  <a:lnTo>
                    <a:pt x="110" y="459"/>
                  </a:lnTo>
                  <a:lnTo>
                    <a:pt x="111" y="462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Freeform 12"/>
            <p:cNvSpPr>
              <a:spLocks noChangeAspect="1"/>
            </p:cNvSpPr>
            <p:nvPr/>
          </p:nvSpPr>
          <p:spPr bwMode="gray">
            <a:xfrm>
              <a:off x="4840004" y="1816100"/>
              <a:ext cx="620713" cy="541337"/>
            </a:xfrm>
            <a:custGeom>
              <a:avLst/>
              <a:gdLst>
                <a:gd name="T0" fmla="*/ 24 w 612"/>
                <a:gd name="T1" fmla="*/ 438 h 605"/>
                <a:gd name="T2" fmla="*/ 24 w 612"/>
                <a:gd name="T3" fmla="*/ 265 h 605"/>
                <a:gd name="T4" fmla="*/ 7 w 612"/>
                <a:gd name="T5" fmla="*/ 146 h 605"/>
                <a:gd name="T6" fmla="*/ 1 w 612"/>
                <a:gd name="T7" fmla="*/ 120 h 605"/>
                <a:gd name="T8" fmla="*/ 3 w 612"/>
                <a:gd name="T9" fmla="*/ 90 h 605"/>
                <a:gd name="T10" fmla="*/ 15 w 612"/>
                <a:gd name="T11" fmla="*/ 74 h 605"/>
                <a:gd name="T12" fmla="*/ 7 w 612"/>
                <a:gd name="T13" fmla="*/ 22 h 605"/>
                <a:gd name="T14" fmla="*/ 18 w 612"/>
                <a:gd name="T15" fmla="*/ 2 h 605"/>
                <a:gd name="T16" fmla="*/ 35 w 612"/>
                <a:gd name="T17" fmla="*/ 8 h 605"/>
                <a:gd name="T18" fmla="*/ 91 w 612"/>
                <a:gd name="T19" fmla="*/ 7 h 605"/>
                <a:gd name="T20" fmla="*/ 153 w 612"/>
                <a:gd name="T21" fmla="*/ 27 h 605"/>
                <a:gd name="T22" fmla="*/ 185 w 612"/>
                <a:gd name="T23" fmla="*/ 38 h 605"/>
                <a:gd name="T24" fmla="*/ 228 w 612"/>
                <a:gd name="T25" fmla="*/ 45 h 605"/>
                <a:gd name="T26" fmla="*/ 269 w 612"/>
                <a:gd name="T27" fmla="*/ 40 h 605"/>
                <a:gd name="T28" fmla="*/ 311 w 612"/>
                <a:gd name="T29" fmla="*/ 13 h 605"/>
                <a:gd name="T30" fmla="*/ 336 w 612"/>
                <a:gd name="T31" fmla="*/ 8 h 605"/>
                <a:gd name="T32" fmla="*/ 322 w 612"/>
                <a:gd name="T33" fmla="*/ 20 h 605"/>
                <a:gd name="T34" fmla="*/ 349 w 612"/>
                <a:gd name="T35" fmla="*/ 13 h 605"/>
                <a:gd name="T36" fmla="*/ 365 w 612"/>
                <a:gd name="T37" fmla="*/ 11 h 605"/>
                <a:gd name="T38" fmla="*/ 400 w 612"/>
                <a:gd name="T39" fmla="*/ 6 h 605"/>
                <a:gd name="T40" fmla="*/ 408 w 612"/>
                <a:gd name="T41" fmla="*/ 16 h 605"/>
                <a:gd name="T42" fmla="*/ 426 w 612"/>
                <a:gd name="T43" fmla="*/ 28 h 605"/>
                <a:gd name="T44" fmla="*/ 447 w 612"/>
                <a:gd name="T45" fmla="*/ 40 h 605"/>
                <a:gd name="T46" fmla="*/ 463 w 612"/>
                <a:gd name="T47" fmla="*/ 34 h 605"/>
                <a:gd name="T48" fmla="*/ 510 w 612"/>
                <a:gd name="T49" fmla="*/ 29 h 605"/>
                <a:gd name="T50" fmla="*/ 523 w 612"/>
                <a:gd name="T51" fmla="*/ 35 h 605"/>
                <a:gd name="T52" fmla="*/ 561 w 612"/>
                <a:gd name="T53" fmla="*/ 144 h 605"/>
                <a:gd name="T54" fmla="*/ 539 w 612"/>
                <a:gd name="T55" fmla="*/ 211 h 605"/>
                <a:gd name="T56" fmla="*/ 538 w 612"/>
                <a:gd name="T57" fmla="*/ 234 h 605"/>
                <a:gd name="T58" fmla="*/ 518 w 612"/>
                <a:gd name="T59" fmla="*/ 242 h 605"/>
                <a:gd name="T60" fmla="*/ 486 w 612"/>
                <a:gd name="T61" fmla="*/ 207 h 605"/>
                <a:gd name="T62" fmla="*/ 473 w 612"/>
                <a:gd name="T63" fmla="*/ 175 h 605"/>
                <a:gd name="T64" fmla="*/ 454 w 612"/>
                <a:gd name="T65" fmla="*/ 144 h 605"/>
                <a:gd name="T66" fmla="*/ 440 w 612"/>
                <a:gd name="T67" fmla="*/ 109 h 605"/>
                <a:gd name="T68" fmla="*/ 436 w 612"/>
                <a:gd name="T69" fmla="*/ 104 h 605"/>
                <a:gd name="T70" fmla="*/ 429 w 612"/>
                <a:gd name="T71" fmla="*/ 119 h 605"/>
                <a:gd name="T72" fmla="*/ 437 w 612"/>
                <a:gd name="T73" fmla="*/ 143 h 605"/>
                <a:gd name="T74" fmla="*/ 441 w 612"/>
                <a:gd name="T75" fmla="*/ 167 h 605"/>
                <a:gd name="T76" fmla="*/ 475 w 612"/>
                <a:gd name="T77" fmla="*/ 223 h 605"/>
                <a:gd name="T78" fmla="*/ 490 w 612"/>
                <a:gd name="T79" fmla="*/ 256 h 605"/>
                <a:gd name="T80" fmla="*/ 512 w 612"/>
                <a:gd name="T81" fmla="*/ 304 h 605"/>
                <a:gd name="T82" fmla="*/ 530 w 612"/>
                <a:gd name="T83" fmla="*/ 346 h 605"/>
                <a:gd name="T84" fmla="*/ 558 w 612"/>
                <a:gd name="T85" fmla="*/ 401 h 605"/>
                <a:gd name="T86" fmla="*/ 578 w 612"/>
                <a:gd name="T87" fmla="*/ 444 h 605"/>
                <a:gd name="T88" fmla="*/ 608 w 612"/>
                <a:gd name="T89" fmla="*/ 471 h 605"/>
                <a:gd name="T90" fmla="*/ 598 w 612"/>
                <a:gd name="T91" fmla="*/ 476 h 605"/>
                <a:gd name="T92" fmla="*/ 598 w 612"/>
                <a:gd name="T93" fmla="*/ 488 h 605"/>
                <a:gd name="T94" fmla="*/ 581 w 612"/>
                <a:gd name="T95" fmla="*/ 545 h 605"/>
                <a:gd name="T96" fmla="*/ 526 w 612"/>
                <a:gd name="T97" fmla="*/ 578 h 605"/>
                <a:gd name="T98" fmla="*/ 473 w 612"/>
                <a:gd name="T99" fmla="*/ 592 h 605"/>
                <a:gd name="T100" fmla="*/ 378 w 612"/>
                <a:gd name="T101" fmla="*/ 579 h 605"/>
                <a:gd name="T102" fmla="*/ 366 w 612"/>
                <a:gd name="T103" fmla="*/ 590 h 605"/>
                <a:gd name="T104" fmla="*/ 233 w 612"/>
                <a:gd name="T105" fmla="*/ 590 h 605"/>
                <a:gd name="T106" fmla="*/ 77 w 612"/>
                <a:gd name="T107" fmla="*/ 59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2" h="605">
                  <a:moveTo>
                    <a:pt x="24" y="552"/>
                  </a:moveTo>
                  <a:lnTo>
                    <a:pt x="24" y="496"/>
                  </a:lnTo>
                  <a:lnTo>
                    <a:pt x="24" y="438"/>
                  </a:lnTo>
                  <a:lnTo>
                    <a:pt x="24" y="382"/>
                  </a:lnTo>
                  <a:lnTo>
                    <a:pt x="24" y="324"/>
                  </a:lnTo>
                  <a:lnTo>
                    <a:pt x="24" y="265"/>
                  </a:lnTo>
                  <a:lnTo>
                    <a:pt x="24" y="207"/>
                  </a:lnTo>
                  <a:lnTo>
                    <a:pt x="24" y="164"/>
                  </a:lnTo>
                  <a:lnTo>
                    <a:pt x="7" y="146"/>
                  </a:lnTo>
                  <a:lnTo>
                    <a:pt x="10" y="133"/>
                  </a:lnTo>
                  <a:lnTo>
                    <a:pt x="8" y="130"/>
                  </a:lnTo>
                  <a:lnTo>
                    <a:pt x="1" y="120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3" y="90"/>
                  </a:lnTo>
                  <a:lnTo>
                    <a:pt x="13" y="86"/>
                  </a:lnTo>
                  <a:lnTo>
                    <a:pt x="13" y="83"/>
                  </a:lnTo>
                  <a:lnTo>
                    <a:pt x="15" y="74"/>
                  </a:lnTo>
                  <a:lnTo>
                    <a:pt x="12" y="57"/>
                  </a:lnTo>
                  <a:lnTo>
                    <a:pt x="11" y="30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1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8" y="6"/>
                  </a:lnTo>
                  <a:lnTo>
                    <a:pt x="35" y="8"/>
                  </a:lnTo>
                  <a:lnTo>
                    <a:pt x="54" y="3"/>
                  </a:lnTo>
                  <a:lnTo>
                    <a:pt x="67" y="3"/>
                  </a:lnTo>
                  <a:lnTo>
                    <a:pt x="91" y="7"/>
                  </a:lnTo>
                  <a:lnTo>
                    <a:pt x="123" y="12"/>
                  </a:lnTo>
                  <a:lnTo>
                    <a:pt x="142" y="19"/>
                  </a:lnTo>
                  <a:lnTo>
                    <a:pt x="153" y="27"/>
                  </a:lnTo>
                  <a:lnTo>
                    <a:pt x="169" y="29"/>
                  </a:lnTo>
                  <a:lnTo>
                    <a:pt x="177" y="31"/>
                  </a:lnTo>
                  <a:lnTo>
                    <a:pt x="185" y="38"/>
                  </a:lnTo>
                  <a:lnTo>
                    <a:pt x="201" y="38"/>
                  </a:lnTo>
                  <a:lnTo>
                    <a:pt x="214" y="39"/>
                  </a:lnTo>
                  <a:lnTo>
                    <a:pt x="228" y="45"/>
                  </a:lnTo>
                  <a:lnTo>
                    <a:pt x="239" y="52"/>
                  </a:lnTo>
                  <a:lnTo>
                    <a:pt x="255" y="47"/>
                  </a:lnTo>
                  <a:lnTo>
                    <a:pt x="269" y="40"/>
                  </a:lnTo>
                  <a:lnTo>
                    <a:pt x="285" y="28"/>
                  </a:lnTo>
                  <a:lnTo>
                    <a:pt x="301" y="20"/>
                  </a:lnTo>
                  <a:lnTo>
                    <a:pt x="311" y="13"/>
                  </a:lnTo>
                  <a:lnTo>
                    <a:pt x="324" y="12"/>
                  </a:lnTo>
                  <a:lnTo>
                    <a:pt x="334" y="8"/>
                  </a:lnTo>
                  <a:lnTo>
                    <a:pt x="336" y="8"/>
                  </a:lnTo>
                  <a:lnTo>
                    <a:pt x="336" y="11"/>
                  </a:lnTo>
                  <a:lnTo>
                    <a:pt x="324" y="16"/>
                  </a:lnTo>
                  <a:lnTo>
                    <a:pt x="322" y="20"/>
                  </a:lnTo>
                  <a:lnTo>
                    <a:pt x="324" y="20"/>
                  </a:lnTo>
                  <a:lnTo>
                    <a:pt x="344" y="17"/>
                  </a:lnTo>
                  <a:lnTo>
                    <a:pt x="349" y="13"/>
                  </a:lnTo>
                  <a:lnTo>
                    <a:pt x="354" y="7"/>
                  </a:lnTo>
                  <a:lnTo>
                    <a:pt x="361" y="11"/>
                  </a:lnTo>
                  <a:lnTo>
                    <a:pt x="365" y="11"/>
                  </a:lnTo>
                  <a:lnTo>
                    <a:pt x="388" y="11"/>
                  </a:lnTo>
                  <a:lnTo>
                    <a:pt x="390" y="11"/>
                  </a:lnTo>
                  <a:lnTo>
                    <a:pt x="400" y="6"/>
                  </a:lnTo>
                  <a:lnTo>
                    <a:pt x="401" y="8"/>
                  </a:lnTo>
                  <a:lnTo>
                    <a:pt x="405" y="14"/>
                  </a:lnTo>
                  <a:lnTo>
                    <a:pt x="408" y="16"/>
                  </a:lnTo>
                  <a:lnTo>
                    <a:pt x="411" y="20"/>
                  </a:lnTo>
                  <a:lnTo>
                    <a:pt x="416" y="24"/>
                  </a:lnTo>
                  <a:lnTo>
                    <a:pt x="426" y="28"/>
                  </a:lnTo>
                  <a:lnTo>
                    <a:pt x="431" y="35"/>
                  </a:lnTo>
                  <a:lnTo>
                    <a:pt x="435" y="40"/>
                  </a:lnTo>
                  <a:lnTo>
                    <a:pt x="447" y="40"/>
                  </a:lnTo>
                  <a:lnTo>
                    <a:pt x="456" y="39"/>
                  </a:lnTo>
                  <a:lnTo>
                    <a:pt x="459" y="35"/>
                  </a:lnTo>
                  <a:lnTo>
                    <a:pt x="463" y="34"/>
                  </a:lnTo>
                  <a:lnTo>
                    <a:pt x="468" y="40"/>
                  </a:lnTo>
                  <a:lnTo>
                    <a:pt x="491" y="38"/>
                  </a:lnTo>
                  <a:lnTo>
                    <a:pt x="510" y="29"/>
                  </a:lnTo>
                  <a:lnTo>
                    <a:pt x="521" y="20"/>
                  </a:lnTo>
                  <a:lnTo>
                    <a:pt x="523" y="30"/>
                  </a:lnTo>
                  <a:lnTo>
                    <a:pt x="523" y="35"/>
                  </a:lnTo>
                  <a:lnTo>
                    <a:pt x="527" y="41"/>
                  </a:lnTo>
                  <a:lnTo>
                    <a:pt x="545" y="99"/>
                  </a:lnTo>
                  <a:lnTo>
                    <a:pt x="561" y="144"/>
                  </a:lnTo>
                  <a:lnTo>
                    <a:pt x="554" y="164"/>
                  </a:lnTo>
                  <a:lnTo>
                    <a:pt x="549" y="187"/>
                  </a:lnTo>
                  <a:lnTo>
                    <a:pt x="539" y="211"/>
                  </a:lnTo>
                  <a:lnTo>
                    <a:pt x="539" y="221"/>
                  </a:lnTo>
                  <a:lnTo>
                    <a:pt x="539" y="228"/>
                  </a:lnTo>
                  <a:lnTo>
                    <a:pt x="538" y="234"/>
                  </a:lnTo>
                  <a:lnTo>
                    <a:pt x="534" y="238"/>
                  </a:lnTo>
                  <a:lnTo>
                    <a:pt x="527" y="242"/>
                  </a:lnTo>
                  <a:lnTo>
                    <a:pt x="518" y="242"/>
                  </a:lnTo>
                  <a:lnTo>
                    <a:pt x="510" y="235"/>
                  </a:lnTo>
                  <a:lnTo>
                    <a:pt x="499" y="219"/>
                  </a:lnTo>
                  <a:lnTo>
                    <a:pt x="486" y="207"/>
                  </a:lnTo>
                  <a:lnTo>
                    <a:pt x="476" y="192"/>
                  </a:lnTo>
                  <a:lnTo>
                    <a:pt x="474" y="189"/>
                  </a:lnTo>
                  <a:lnTo>
                    <a:pt x="473" y="175"/>
                  </a:lnTo>
                  <a:lnTo>
                    <a:pt x="469" y="165"/>
                  </a:lnTo>
                  <a:lnTo>
                    <a:pt x="458" y="154"/>
                  </a:lnTo>
                  <a:lnTo>
                    <a:pt x="454" y="144"/>
                  </a:lnTo>
                  <a:lnTo>
                    <a:pt x="447" y="135"/>
                  </a:lnTo>
                  <a:lnTo>
                    <a:pt x="442" y="115"/>
                  </a:lnTo>
                  <a:lnTo>
                    <a:pt x="440" y="109"/>
                  </a:lnTo>
                  <a:lnTo>
                    <a:pt x="438" y="105"/>
                  </a:lnTo>
                  <a:lnTo>
                    <a:pt x="436" y="104"/>
                  </a:lnTo>
                  <a:lnTo>
                    <a:pt x="436" y="104"/>
                  </a:lnTo>
                  <a:lnTo>
                    <a:pt x="432" y="108"/>
                  </a:lnTo>
                  <a:lnTo>
                    <a:pt x="433" y="113"/>
                  </a:lnTo>
                  <a:lnTo>
                    <a:pt x="429" y="119"/>
                  </a:lnTo>
                  <a:lnTo>
                    <a:pt x="427" y="131"/>
                  </a:lnTo>
                  <a:lnTo>
                    <a:pt x="429" y="135"/>
                  </a:lnTo>
                  <a:lnTo>
                    <a:pt x="437" y="143"/>
                  </a:lnTo>
                  <a:lnTo>
                    <a:pt x="440" y="148"/>
                  </a:lnTo>
                  <a:lnTo>
                    <a:pt x="442" y="154"/>
                  </a:lnTo>
                  <a:lnTo>
                    <a:pt x="441" y="167"/>
                  </a:lnTo>
                  <a:lnTo>
                    <a:pt x="443" y="174"/>
                  </a:lnTo>
                  <a:lnTo>
                    <a:pt x="458" y="203"/>
                  </a:lnTo>
                  <a:lnTo>
                    <a:pt x="475" y="223"/>
                  </a:lnTo>
                  <a:lnTo>
                    <a:pt x="483" y="230"/>
                  </a:lnTo>
                  <a:lnTo>
                    <a:pt x="487" y="232"/>
                  </a:lnTo>
                  <a:lnTo>
                    <a:pt x="490" y="256"/>
                  </a:lnTo>
                  <a:lnTo>
                    <a:pt x="495" y="265"/>
                  </a:lnTo>
                  <a:lnTo>
                    <a:pt x="506" y="278"/>
                  </a:lnTo>
                  <a:lnTo>
                    <a:pt x="512" y="304"/>
                  </a:lnTo>
                  <a:lnTo>
                    <a:pt x="515" y="314"/>
                  </a:lnTo>
                  <a:lnTo>
                    <a:pt x="517" y="323"/>
                  </a:lnTo>
                  <a:lnTo>
                    <a:pt x="530" y="346"/>
                  </a:lnTo>
                  <a:lnTo>
                    <a:pt x="535" y="362"/>
                  </a:lnTo>
                  <a:lnTo>
                    <a:pt x="545" y="374"/>
                  </a:lnTo>
                  <a:lnTo>
                    <a:pt x="558" y="401"/>
                  </a:lnTo>
                  <a:lnTo>
                    <a:pt x="562" y="412"/>
                  </a:lnTo>
                  <a:lnTo>
                    <a:pt x="567" y="418"/>
                  </a:lnTo>
                  <a:lnTo>
                    <a:pt x="578" y="444"/>
                  </a:lnTo>
                  <a:lnTo>
                    <a:pt x="588" y="455"/>
                  </a:lnTo>
                  <a:lnTo>
                    <a:pt x="604" y="469"/>
                  </a:lnTo>
                  <a:lnTo>
                    <a:pt x="608" y="471"/>
                  </a:lnTo>
                  <a:lnTo>
                    <a:pt x="612" y="476"/>
                  </a:lnTo>
                  <a:lnTo>
                    <a:pt x="612" y="479"/>
                  </a:lnTo>
                  <a:lnTo>
                    <a:pt x="598" y="476"/>
                  </a:lnTo>
                  <a:lnTo>
                    <a:pt x="596" y="476"/>
                  </a:lnTo>
                  <a:lnTo>
                    <a:pt x="594" y="479"/>
                  </a:lnTo>
                  <a:lnTo>
                    <a:pt x="598" y="488"/>
                  </a:lnTo>
                  <a:lnTo>
                    <a:pt x="599" y="513"/>
                  </a:lnTo>
                  <a:lnTo>
                    <a:pt x="603" y="525"/>
                  </a:lnTo>
                  <a:lnTo>
                    <a:pt x="581" y="545"/>
                  </a:lnTo>
                  <a:lnTo>
                    <a:pt x="567" y="540"/>
                  </a:lnTo>
                  <a:lnTo>
                    <a:pt x="555" y="571"/>
                  </a:lnTo>
                  <a:lnTo>
                    <a:pt x="526" y="578"/>
                  </a:lnTo>
                  <a:lnTo>
                    <a:pt x="518" y="603"/>
                  </a:lnTo>
                  <a:lnTo>
                    <a:pt x="491" y="605"/>
                  </a:lnTo>
                  <a:lnTo>
                    <a:pt x="473" y="592"/>
                  </a:lnTo>
                  <a:lnTo>
                    <a:pt x="376" y="590"/>
                  </a:lnTo>
                  <a:lnTo>
                    <a:pt x="381" y="579"/>
                  </a:lnTo>
                  <a:lnTo>
                    <a:pt x="378" y="579"/>
                  </a:lnTo>
                  <a:lnTo>
                    <a:pt x="376" y="578"/>
                  </a:lnTo>
                  <a:lnTo>
                    <a:pt x="373" y="578"/>
                  </a:lnTo>
                  <a:lnTo>
                    <a:pt x="366" y="590"/>
                  </a:lnTo>
                  <a:lnTo>
                    <a:pt x="338" y="590"/>
                  </a:lnTo>
                  <a:lnTo>
                    <a:pt x="285" y="590"/>
                  </a:lnTo>
                  <a:lnTo>
                    <a:pt x="233" y="590"/>
                  </a:lnTo>
                  <a:lnTo>
                    <a:pt x="180" y="590"/>
                  </a:lnTo>
                  <a:lnTo>
                    <a:pt x="129" y="590"/>
                  </a:lnTo>
                  <a:lnTo>
                    <a:pt x="77" y="590"/>
                  </a:lnTo>
                  <a:lnTo>
                    <a:pt x="24" y="590"/>
                  </a:lnTo>
                  <a:lnTo>
                    <a:pt x="24" y="552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Freeform 13"/>
            <p:cNvSpPr>
              <a:spLocks noChangeAspect="1"/>
            </p:cNvSpPr>
            <p:nvPr/>
          </p:nvSpPr>
          <p:spPr bwMode="gray">
            <a:xfrm>
              <a:off x="3020729" y="1487487"/>
              <a:ext cx="1112838" cy="1012825"/>
            </a:xfrm>
            <a:custGeom>
              <a:avLst/>
              <a:gdLst>
                <a:gd name="T0" fmla="*/ 0 w 1112"/>
                <a:gd name="T1" fmla="*/ 608 h 1129"/>
                <a:gd name="T2" fmla="*/ 66 w 1112"/>
                <a:gd name="T3" fmla="*/ 499 h 1129"/>
                <a:gd name="T4" fmla="*/ 97 w 1112"/>
                <a:gd name="T5" fmla="*/ 485 h 1129"/>
                <a:gd name="T6" fmla="*/ 114 w 1112"/>
                <a:gd name="T7" fmla="*/ 474 h 1129"/>
                <a:gd name="T8" fmla="*/ 178 w 1112"/>
                <a:gd name="T9" fmla="*/ 463 h 1129"/>
                <a:gd name="T10" fmla="*/ 196 w 1112"/>
                <a:gd name="T11" fmla="*/ 437 h 1129"/>
                <a:gd name="T12" fmla="*/ 274 w 1112"/>
                <a:gd name="T13" fmla="*/ 403 h 1129"/>
                <a:gd name="T14" fmla="*/ 267 w 1112"/>
                <a:gd name="T15" fmla="*/ 390 h 1129"/>
                <a:gd name="T16" fmla="*/ 268 w 1112"/>
                <a:gd name="T17" fmla="*/ 372 h 1129"/>
                <a:gd name="T18" fmla="*/ 268 w 1112"/>
                <a:gd name="T19" fmla="*/ 355 h 1129"/>
                <a:gd name="T20" fmla="*/ 308 w 1112"/>
                <a:gd name="T21" fmla="*/ 348 h 1129"/>
                <a:gd name="T22" fmla="*/ 316 w 1112"/>
                <a:gd name="T23" fmla="*/ 328 h 1129"/>
                <a:gd name="T24" fmla="*/ 371 w 1112"/>
                <a:gd name="T25" fmla="*/ 324 h 1129"/>
                <a:gd name="T26" fmla="*/ 409 w 1112"/>
                <a:gd name="T27" fmla="*/ 327 h 1129"/>
                <a:gd name="T28" fmla="*/ 416 w 1112"/>
                <a:gd name="T29" fmla="*/ 304 h 1129"/>
                <a:gd name="T30" fmla="*/ 393 w 1112"/>
                <a:gd name="T31" fmla="*/ 268 h 1129"/>
                <a:gd name="T32" fmla="*/ 391 w 1112"/>
                <a:gd name="T33" fmla="*/ 238 h 1129"/>
                <a:gd name="T34" fmla="*/ 387 w 1112"/>
                <a:gd name="T35" fmla="*/ 204 h 1129"/>
                <a:gd name="T36" fmla="*/ 381 w 1112"/>
                <a:gd name="T37" fmla="*/ 167 h 1129"/>
                <a:gd name="T38" fmla="*/ 373 w 1112"/>
                <a:gd name="T39" fmla="*/ 155 h 1129"/>
                <a:gd name="T40" fmla="*/ 371 w 1112"/>
                <a:gd name="T41" fmla="*/ 137 h 1129"/>
                <a:gd name="T42" fmla="*/ 438 w 1112"/>
                <a:gd name="T43" fmla="*/ 91 h 1129"/>
                <a:gd name="T44" fmla="*/ 484 w 1112"/>
                <a:gd name="T45" fmla="*/ 73 h 1129"/>
                <a:gd name="T46" fmla="*/ 543 w 1112"/>
                <a:gd name="T47" fmla="*/ 41 h 1129"/>
                <a:gd name="T48" fmla="*/ 640 w 1112"/>
                <a:gd name="T49" fmla="*/ 20 h 1129"/>
                <a:gd name="T50" fmla="*/ 689 w 1112"/>
                <a:gd name="T51" fmla="*/ 14 h 1129"/>
                <a:gd name="T52" fmla="*/ 764 w 1112"/>
                <a:gd name="T53" fmla="*/ 27 h 1129"/>
                <a:gd name="T54" fmla="*/ 819 w 1112"/>
                <a:gd name="T55" fmla="*/ 0 h 1129"/>
                <a:gd name="T56" fmla="*/ 866 w 1112"/>
                <a:gd name="T57" fmla="*/ 9 h 1129"/>
                <a:gd name="T58" fmla="*/ 921 w 1112"/>
                <a:gd name="T59" fmla="*/ 10 h 1129"/>
                <a:gd name="T60" fmla="*/ 935 w 1112"/>
                <a:gd name="T61" fmla="*/ 26 h 1129"/>
                <a:gd name="T62" fmla="*/ 926 w 1112"/>
                <a:gd name="T63" fmla="*/ 78 h 1129"/>
                <a:gd name="T64" fmla="*/ 932 w 1112"/>
                <a:gd name="T65" fmla="*/ 132 h 1129"/>
                <a:gd name="T66" fmla="*/ 892 w 1112"/>
                <a:gd name="T67" fmla="*/ 197 h 1129"/>
                <a:gd name="T68" fmla="*/ 876 w 1112"/>
                <a:gd name="T69" fmla="*/ 219 h 1129"/>
                <a:gd name="T70" fmla="*/ 919 w 1112"/>
                <a:gd name="T71" fmla="*/ 290 h 1129"/>
                <a:gd name="T72" fmla="*/ 964 w 1112"/>
                <a:gd name="T73" fmla="*/ 334 h 1129"/>
                <a:gd name="T74" fmla="*/ 973 w 1112"/>
                <a:gd name="T75" fmla="*/ 457 h 1129"/>
                <a:gd name="T76" fmla="*/ 1001 w 1112"/>
                <a:gd name="T77" fmla="*/ 554 h 1129"/>
                <a:gd name="T78" fmla="*/ 999 w 1112"/>
                <a:gd name="T79" fmla="*/ 684 h 1129"/>
                <a:gd name="T80" fmla="*/ 1001 w 1112"/>
                <a:gd name="T81" fmla="*/ 737 h 1129"/>
                <a:gd name="T82" fmla="*/ 1048 w 1112"/>
                <a:gd name="T83" fmla="*/ 801 h 1129"/>
                <a:gd name="T84" fmla="*/ 1112 w 1112"/>
                <a:gd name="T85" fmla="*/ 864 h 1129"/>
                <a:gd name="T86" fmla="*/ 911 w 1112"/>
                <a:gd name="T87" fmla="*/ 1005 h 1129"/>
                <a:gd name="T88" fmla="*/ 704 w 1112"/>
                <a:gd name="T89" fmla="*/ 1115 h 1129"/>
                <a:gd name="T90" fmla="*/ 663 w 1112"/>
                <a:gd name="T91" fmla="*/ 1129 h 1129"/>
                <a:gd name="T92" fmla="*/ 645 w 1112"/>
                <a:gd name="T93" fmla="*/ 1109 h 1129"/>
                <a:gd name="T94" fmla="*/ 646 w 1112"/>
                <a:gd name="T95" fmla="*/ 1092 h 1129"/>
                <a:gd name="T96" fmla="*/ 644 w 1112"/>
                <a:gd name="T97" fmla="*/ 1076 h 1129"/>
                <a:gd name="T98" fmla="*/ 614 w 1112"/>
                <a:gd name="T99" fmla="*/ 1064 h 1129"/>
                <a:gd name="T100" fmla="*/ 585 w 1112"/>
                <a:gd name="T101" fmla="*/ 1054 h 1129"/>
                <a:gd name="T102" fmla="*/ 560 w 1112"/>
                <a:gd name="T103" fmla="*/ 1032 h 1129"/>
                <a:gd name="T104" fmla="*/ 532 w 1112"/>
                <a:gd name="T105" fmla="*/ 1016 h 1129"/>
                <a:gd name="T106" fmla="*/ 203 w 1112"/>
                <a:gd name="T107" fmla="*/ 773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2" h="1129">
                  <a:moveTo>
                    <a:pt x="203" y="773"/>
                  </a:moveTo>
                  <a:lnTo>
                    <a:pt x="126" y="722"/>
                  </a:lnTo>
                  <a:lnTo>
                    <a:pt x="67" y="684"/>
                  </a:lnTo>
                  <a:lnTo>
                    <a:pt x="0" y="640"/>
                  </a:lnTo>
                  <a:lnTo>
                    <a:pt x="0" y="608"/>
                  </a:lnTo>
                  <a:lnTo>
                    <a:pt x="0" y="539"/>
                  </a:lnTo>
                  <a:lnTo>
                    <a:pt x="26" y="519"/>
                  </a:lnTo>
                  <a:lnTo>
                    <a:pt x="47" y="505"/>
                  </a:lnTo>
                  <a:lnTo>
                    <a:pt x="59" y="505"/>
                  </a:lnTo>
                  <a:lnTo>
                    <a:pt x="66" y="499"/>
                  </a:lnTo>
                  <a:lnTo>
                    <a:pt x="72" y="495"/>
                  </a:lnTo>
                  <a:lnTo>
                    <a:pt x="79" y="489"/>
                  </a:lnTo>
                  <a:lnTo>
                    <a:pt x="83" y="485"/>
                  </a:lnTo>
                  <a:lnTo>
                    <a:pt x="90" y="487"/>
                  </a:lnTo>
                  <a:lnTo>
                    <a:pt x="97" y="485"/>
                  </a:lnTo>
                  <a:lnTo>
                    <a:pt x="102" y="488"/>
                  </a:lnTo>
                  <a:lnTo>
                    <a:pt x="110" y="488"/>
                  </a:lnTo>
                  <a:lnTo>
                    <a:pt x="113" y="487"/>
                  </a:lnTo>
                  <a:lnTo>
                    <a:pt x="113" y="478"/>
                  </a:lnTo>
                  <a:lnTo>
                    <a:pt x="114" y="474"/>
                  </a:lnTo>
                  <a:lnTo>
                    <a:pt x="131" y="476"/>
                  </a:lnTo>
                  <a:lnTo>
                    <a:pt x="136" y="473"/>
                  </a:lnTo>
                  <a:lnTo>
                    <a:pt x="145" y="473"/>
                  </a:lnTo>
                  <a:lnTo>
                    <a:pt x="161" y="471"/>
                  </a:lnTo>
                  <a:lnTo>
                    <a:pt x="178" y="463"/>
                  </a:lnTo>
                  <a:lnTo>
                    <a:pt x="184" y="458"/>
                  </a:lnTo>
                  <a:lnTo>
                    <a:pt x="190" y="453"/>
                  </a:lnTo>
                  <a:lnTo>
                    <a:pt x="193" y="447"/>
                  </a:lnTo>
                  <a:lnTo>
                    <a:pt x="193" y="445"/>
                  </a:lnTo>
                  <a:lnTo>
                    <a:pt x="196" y="437"/>
                  </a:lnTo>
                  <a:lnTo>
                    <a:pt x="206" y="430"/>
                  </a:lnTo>
                  <a:lnTo>
                    <a:pt x="221" y="424"/>
                  </a:lnTo>
                  <a:lnTo>
                    <a:pt x="227" y="424"/>
                  </a:lnTo>
                  <a:lnTo>
                    <a:pt x="253" y="407"/>
                  </a:lnTo>
                  <a:lnTo>
                    <a:pt x="274" y="403"/>
                  </a:lnTo>
                  <a:lnTo>
                    <a:pt x="276" y="399"/>
                  </a:lnTo>
                  <a:lnTo>
                    <a:pt x="275" y="396"/>
                  </a:lnTo>
                  <a:lnTo>
                    <a:pt x="270" y="392"/>
                  </a:lnTo>
                  <a:lnTo>
                    <a:pt x="269" y="390"/>
                  </a:lnTo>
                  <a:lnTo>
                    <a:pt x="267" y="390"/>
                  </a:lnTo>
                  <a:lnTo>
                    <a:pt x="264" y="391"/>
                  </a:lnTo>
                  <a:lnTo>
                    <a:pt x="263" y="391"/>
                  </a:lnTo>
                  <a:lnTo>
                    <a:pt x="264" y="380"/>
                  </a:lnTo>
                  <a:lnTo>
                    <a:pt x="269" y="375"/>
                  </a:lnTo>
                  <a:lnTo>
                    <a:pt x="268" y="372"/>
                  </a:lnTo>
                  <a:lnTo>
                    <a:pt x="263" y="372"/>
                  </a:lnTo>
                  <a:lnTo>
                    <a:pt x="262" y="370"/>
                  </a:lnTo>
                  <a:lnTo>
                    <a:pt x="262" y="364"/>
                  </a:lnTo>
                  <a:lnTo>
                    <a:pt x="263" y="359"/>
                  </a:lnTo>
                  <a:lnTo>
                    <a:pt x="268" y="355"/>
                  </a:lnTo>
                  <a:lnTo>
                    <a:pt x="273" y="355"/>
                  </a:lnTo>
                  <a:lnTo>
                    <a:pt x="280" y="356"/>
                  </a:lnTo>
                  <a:lnTo>
                    <a:pt x="287" y="355"/>
                  </a:lnTo>
                  <a:lnTo>
                    <a:pt x="295" y="354"/>
                  </a:lnTo>
                  <a:lnTo>
                    <a:pt x="308" y="348"/>
                  </a:lnTo>
                  <a:lnTo>
                    <a:pt x="311" y="345"/>
                  </a:lnTo>
                  <a:lnTo>
                    <a:pt x="312" y="339"/>
                  </a:lnTo>
                  <a:lnTo>
                    <a:pt x="311" y="334"/>
                  </a:lnTo>
                  <a:lnTo>
                    <a:pt x="313" y="329"/>
                  </a:lnTo>
                  <a:lnTo>
                    <a:pt x="316" y="328"/>
                  </a:lnTo>
                  <a:lnTo>
                    <a:pt x="323" y="331"/>
                  </a:lnTo>
                  <a:lnTo>
                    <a:pt x="327" y="329"/>
                  </a:lnTo>
                  <a:lnTo>
                    <a:pt x="330" y="327"/>
                  </a:lnTo>
                  <a:lnTo>
                    <a:pt x="340" y="324"/>
                  </a:lnTo>
                  <a:lnTo>
                    <a:pt x="371" y="324"/>
                  </a:lnTo>
                  <a:lnTo>
                    <a:pt x="376" y="323"/>
                  </a:lnTo>
                  <a:lnTo>
                    <a:pt x="387" y="324"/>
                  </a:lnTo>
                  <a:lnTo>
                    <a:pt x="399" y="324"/>
                  </a:lnTo>
                  <a:lnTo>
                    <a:pt x="407" y="328"/>
                  </a:lnTo>
                  <a:lnTo>
                    <a:pt x="409" y="327"/>
                  </a:lnTo>
                  <a:lnTo>
                    <a:pt x="409" y="324"/>
                  </a:lnTo>
                  <a:lnTo>
                    <a:pt x="407" y="320"/>
                  </a:lnTo>
                  <a:lnTo>
                    <a:pt x="408" y="313"/>
                  </a:lnTo>
                  <a:lnTo>
                    <a:pt x="411" y="306"/>
                  </a:lnTo>
                  <a:lnTo>
                    <a:pt x="416" y="304"/>
                  </a:lnTo>
                  <a:lnTo>
                    <a:pt x="416" y="302"/>
                  </a:lnTo>
                  <a:lnTo>
                    <a:pt x="409" y="297"/>
                  </a:lnTo>
                  <a:lnTo>
                    <a:pt x="400" y="289"/>
                  </a:lnTo>
                  <a:lnTo>
                    <a:pt x="393" y="274"/>
                  </a:lnTo>
                  <a:lnTo>
                    <a:pt x="393" y="268"/>
                  </a:lnTo>
                  <a:lnTo>
                    <a:pt x="391" y="261"/>
                  </a:lnTo>
                  <a:lnTo>
                    <a:pt x="388" y="253"/>
                  </a:lnTo>
                  <a:lnTo>
                    <a:pt x="389" y="248"/>
                  </a:lnTo>
                  <a:lnTo>
                    <a:pt x="391" y="242"/>
                  </a:lnTo>
                  <a:lnTo>
                    <a:pt x="391" y="238"/>
                  </a:lnTo>
                  <a:lnTo>
                    <a:pt x="391" y="234"/>
                  </a:lnTo>
                  <a:lnTo>
                    <a:pt x="383" y="226"/>
                  </a:lnTo>
                  <a:lnTo>
                    <a:pt x="386" y="223"/>
                  </a:lnTo>
                  <a:lnTo>
                    <a:pt x="386" y="213"/>
                  </a:lnTo>
                  <a:lnTo>
                    <a:pt x="387" y="204"/>
                  </a:lnTo>
                  <a:lnTo>
                    <a:pt x="384" y="193"/>
                  </a:lnTo>
                  <a:lnTo>
                    <a:pt x="382" y="186"/>
                  </a:lnTo>
                  <a:lnTo>
                    <a:pt x="386" y="178"/>
                  </a:lnTo>
                  <a:lnTo>
                    <a:pt x="380" y="170"/>
                  </a:lnTo>
                  <a:lnTo>
                    <a:pt x="381" y="167"/>
                  </a:lnTo>
                  <a:lnTo>
                    <a:pt x="382" y="167"/>
                  </a:lnTo>
                  <a:lnTo>
                    <a:pt x="383" y="165"/>
                  </a:lnTo>
                  <a:lnTo>
                    <a:pt x="381" y="161"/>
                  </a:lnTo>
                  <a:lnTo>
                    <a:pt x="377" y="160"/>
                  </a:lnTo>
                  <a:lnTo>
                    <a:pt x="373" y="155"/>
                  </a:lnTo>
                  <a:lnTo>
                    <a:pt x="372" y="153"/>
                  </a:lnTo>
                  <a:lnTo>
                    <a:pt x="366" y="148"/>
                  </a:lnTo>
                  <a:lnTo>
                    <a:pt x="364" y="143"/>
                  </a:lnTo>
                  <a:lnTo>
                    <a:pt x="364" y="138"/>
                  </a:lnTo>
                  <a:lnTo>
                    <a:pt x="371" y="137"/>
                  </a:lnTo>
                  <a:lnTo>
                    <a:pt x="384" y="132"/>
                  </a:lnTo>
                  <a:lnTo>
                    <a:pt x="399" y="123"/>
                  </a:lnTo>
                  <a:lnTo>
                    <a:pt x="418" y="100"/>
                  </a:lnTo>
                  <a:lnTo>
                    <a:pt x="429" y="92"/>
                  </a:lnTo>
                  <a:lnTo>
                    <a:pt x="438" y="91"/>
                  </a:lnTo>
                  <a:lnTo>
                    <a:pt x="445" y="92"/>
                  </a:lnTo>
                  <a:lnTo>
                    <a:pt x="456" y="82"/>
                  </a:lnTo>
                  <a:lnTo>
                    <a:pt x="467" y="87"/>
                  </a:lnTo>
                  <a:lnTo>
                    <a:pt x="478" y="82"/>
                  </a:lnTo>
                  <a:lnTo>
                    <a:pt x="484" y="73"/>
                  </a:lnTo>
                  <a:lnTo>
                    <a:pt x="491" y="65"/>
                  </a:lnTo>
                  <a:lnTo>
                    <a:pt x="497" y="62"/>
                  </a:lnTo>
                  <a:lnTo>
                    <a:pt x="505" y="59"/>
                  </a:lnTo>
                  <a:lnTo>
                    <a:pt x="516" y="51"/>
                  </a:lnTo>
                  <a:lnTo>
                    <a:pt x="543" y="41"/>
                  </a:lnTo>
                  <a:lnTo>
                    <a:pt x="555" y="37"/>
                  </a:lnTo>
                  <a:lnTo>
                    <a:pt x="608" y="33"/>
                  </a:lnTo>
                  <a:lnTo>
                    <a:pt x="620" y="33"/>
                  </a:lnTo>
                  <a:lnTo>
                    <a:pt x="630" y="28"/>
                  </a:lnTo>
                  <a:lnTo>
                    <a:pt x="640" y="20"/>
                  </a:lnTo>
                  <a:lnTo>
                    <a:pt x="646" y="22"/>
                  </a:lnTo>
                  <a:lnTo>
                    <a:pt x="658" y="21"/>
                  </a:lnTo>
                  <a:lnTo>
                    <a:pt x="663" y="24"/>
                  </a:lnTo>
                  <a:lnTo>
                    <a:pt x="673" y="21"/>
                  </a:lnTo>
                  <a:lnTo>
                    <a:pt x="689" y="14"/>
                  </a:lnTo>
                  <a:lnTo>
                    <a:pt x="705" y="14"/>
                  </a:lnTo>
                  <a:lnTo>
                    <a:pt x="720" y="12"/>
                  </a:lnTo>
                  <a:lnTo>
                    <a:pt x="744" y="15"/>
                  </a:lnTo>
                  <a:lnTo>
                    <a:pt x="753" y="24"/>
                  </a:lnTo>
                  <a:lnTo>
                    <a:pt x="764" y="27"/>
                  </a:lnTo>
                  <a:lnTo>
                    <a:pt x="775" y="25"/>
                  </a:lnTo>
                  <a:lnTo>
                    <a:pt x="784" y="20"/>
                  </a:lnTo>
                  <a:lnTo>
                    <a:pt x="801" y="16"/>
                  </a:lnTo>
                  <a:lnTo>
                    <a:pt x="812" y="12"/>
                  </a:lnTo>
                  <a:lnTo>
                    <a:pt x="819" y="0"/>
                  </a:lnTo>
                  <a:lnTo>
                    <a:pt x="832" y="4"/>
                  </a:lnTo>
                  <a:lnTo>
                    <a:pt x="840" y="10"/>
                  </a:lnTo>
                  <a:lnTo>
                    <a:pt x="846" y="10"/>
                  </a:lnTo>
                  <a:lnTo>
                    <a:pt x="855" y="14"/>
                  </a:lnTo>
                  <a:lnTo>
                    <a:pt x="866" y="9"/>
                  </a:lnTo>
                  <a:lnTo>
                    <a:pt x="872" y="1"/>
                  </a:lnTo>
                  <a:lnTo>
                    <a:pt x="892" y="9"/>
                  </a:lnTo>
                  <a:lnTo>
                    <a:pt x="900" y="15"/>
                  </a:lnTo>
                  <a:lnTo>
                    <a:pt x="913" y="14"/>
                  </a:lnTo>
                  <a:lnTo>
                    <a:pt x="921" y="10"/>
                  </a:lnTo>
                  <a:lnTo>
                    <a:pt x="935" y="12"/>
                  </a:lnTo>
                  <a:lnTo>
                    <a:pt x="948" y="10"/>
                  </a:lnTo>
                  <a:lnTo>
                    <a:pt x="946" y="16"/>
                  </a:lnTo>
                  <a:lnTo>
                    <a:pt x="941" y="20"/>
                  </a:lnTo>
                  <a:lnTo>
                    <a:pt x="935" y="26"/>
                  </a:lnTo>
                  <a:lnTo>
                    <a:pt x="926" y="35"/>
                  </a:lnTo>
                  <a:lnTo>
                    <a:pt x="924" y="40"/>
                  </a:lnTo>
                  <a:lnTo>
                    <a:pt x="930" y="42"/>
                  </a:lnTo>
                  <a:lnTo>
                    <a:pt x="931" y="46"/>
                  </a:lnTo>
                  <a:lnTo>
                    <a:pt x="926" y="78"/>
                  </a:lnTo>
                  <a:lnTo>
                    <a:pt x="925" y="86"/>
                  </a:lnTo>
                  <a:lnTo>
                    <a:pt x="927" y="96"/>
                  </a:lnTo>
                  <a:lnTo>
                    <a:pt x="929" y="119"/>
                  </a:lnTo>
                  <a:lnTo>
                    <a:pt x="932" y="125"/>
                  </a:lnTo>
                  <a:lnTo>
                    <a:pt x="932" y="132"/>
                  </a:lnTo>
                  <a:lnTo>
                    <a:pt x="926" y="156"/>
                  </a:lnTo>
                  <a:lnTo>
                    <a:pt x="922" y="170"/>
                  </a:lnTo>
                  <a:lnTo>
                    <a:pt x="903" y="182"/>
                  </a:lnTo>
                  <a:lnTo>
                    <a:pt x="900" y="193"/>
                  </a:lnTo>
                  <a:lnTo>
                    <a:pt x="892" y="197"/>
                  </a:lnTo>
                  <a:lnTo>
                    <a:pt x="887" y="202"/>
                  </a:lnTo>
                  <a:lnTo>
                    <a:pt x="886" y="205"/>
                  </a:lnTo>
                  <a:lnTo>
                    <a:pt x="876" y="211"/>
                  </a:lnTo>
                  <a:lnTo>
                    <a:pt x="873" y="211"/>
                  </a:lnTo>
                  <a:lnTo>
                    <a:pt x="876" y="219"/>
                  </a:lnTo>
                  <a:lnTo>
                    <a:pt x="881" y="231"/>
                  </a:lnTo>
                  <a:lnTo>
                    <a:pt x="887" y="257"/>
                  </a:lnTo>
                  <a:lnTo>
                    <a:pt x="905" y="264"/>
                  </a:lnTo>
                  <a:lnTo>
                    <a:pt x="910" y="270"/>
                  </a:lnTo>
                  <a:lnTo>
                    <a:pt x="919" y="290"/>
                  </a:lnTo>
                  <a:lnTo>
                    <a:pt x="919" y="308"/>
                  </a:lnTo>
                  <a:lnTo>
                    <a:pt x="937" y="321"/>
                  </a:lnTo>
                  <a:lnTo>
                    <a:pt x="962" y="333"/>
                  </a:lnTo>
                  <a:lnTo>
                    <a:pt x="964" y="333"/>
                  </a:lnTo>
                  <a:lnTo>
                    <a:pt x="964" y="334"/>
                  </a:lnTo>
                  <a:lnTo>
                    <a:pt x="978" y="407"/>
                  </a:lnTo>
                  <a:lnTo>
                    <a:pt x="983" y="444"/>
                  </a:lnTo>
                  <a:lnTo>
                    <a:pt x="984" y="447"/>
                  </a:lnTo>
                  <a:lnTo>
                    <a:pt x="983" y="450"/>
                  </a:lnTo>
                  <a:lnTo>
                    <a:pt x="973" y="457"/>
                  </a:lnTo>
                  <a:lnTo>
                    <a:pt x="972" y="473"/>
                  </a:lnTo>
                  <a:lnTo>
                    <a:pt x="983" y="487"/>
                  </a:lnTo>
                  <a:lnTo>
                    <a:pt x="995" y="509"/>
                  </a:lnTo>
                  <a:lnTo>
                    <a:pt x="1000" y="532"/>
                  </a:lnTo>
                  <a:lnTo>
                    <a:pt x="1001" y="554"/>
                  </a:lnTo>
                  <a:lnTo>
                    <a:pt x="1001" y="585"/>
                  </a:lnTo>
                  <a:lnTo>
                    <a:pt x="1004" y="593"/>
                  </a:lnTo>
                  <a:lnTo>
                    <a:pt x="1004" y="606"/>
                  </a:lnTo>
                  <a:lnTo>
                    <a:pt x="1000" y="628"/>
                  </a:lnTo>
                  <a:lnTo>
                    <a:pt x="999" y="684"/>
                  </a:lnTo>
                  <a:lnTo>
                    <a:pt x="990" y="691"/>
                  </a:lnTo>
                  <a:lnTo>
                    <a:pt x="979" y="693"/>
                  </a:lnTo>
                  <a:lnTo>
                    <a:pt x="978" y="702"/>
                  </a:lnTo>
                  <a:lnTo>
                    <a:pt x="983" y="715"/>
                  </a:lnTo>
                  <a:lnTo>
                    <a:pt x="1001" y="737"/>
                  </a:lnTo>
                  <a:lnTo>
                    <a:pt x="1011" y="753"/>
                  </a:lnTo>
                  <a:lnTo>
                    <a:pt x="1012" y="773"/>
                  </a:lnTo>
                  <a:lnTo>
                    <a:pt x="1015" y="785"/>
                  </a:lnTo>
                  <a:lnTo>
                    <a:pt x="1029" y="800"/>
                  </a:lnTo>
                  <a:lnTo>
                    <a:pt x="1048" y="801"/>
                  </a:lnTo>
                  <a:lnTo>
                    <a:pt x="1059" y="801"/>
                  </a:lnTo>
                  <a:lnTo>
                    <a:pt x="1088" y="815"/>
                  </a:lnTo>
                  <a:lnTo>
                    <a:pt x="1106" y="844"/>
                  </a:lnTo>
                  <a:lnTo>
                    <a:pt x="1110" y="858"/>
                  </a:lnTo>
                  <a:lnTo>
                    <a:pt x="1112" y="864"/>
                  </a:lnTo>
                  <a:lnTo>
                    <a:pt x="1086" y="882"/>
                  </a:lnTo>
                  <a:lnTo>
                    <a:pt x="1042" y="913"/>
                  </a:lnTo>
                  <a:lnTo>
                    <a:pt x="999" y="944"/>
                  </a:lnTo>
                  <a:lnTo>
                    <a:pt x="956" y="974"/>
                  </a:lnTo>
                  <a:lnTo>
                    <a:pt x="911" y="1005"/>
                  </a:lnTo>
                  <a:lnTo>
                    <a:pt x="867" y="1036"/>
                  </a:lnTo>
                  <a:lnTo>
                    <a:pt x="824" y="1066"/>
                  </a:lnTo>
                  <a:lnTo>
                    <a:pt x="781" y="1096"/>
                  </a:lnTo>
                  <a:lnTo>
                    <a:pt x="766" y="1101"/>
                  </a:lnTo>
                  <a:lnTo>
                    <a:pt x="704" y="1115"/>
                  </a:lnTo>
                  <a:lnTo>
                    <a:pt x="695" y="1117"/>
                  </a:lnTo>
                  <a:lnTo>
                    <a:pt x="690" y="1119"/>
                  </a:lnTo>
                  <a:lnTo>
                    <a:pt x="680" y="1124"/>
                  </a:lnTo>
                  <a:lnTo>
                    <a:pt x="672" y="1124"/>
                  </a:lnTo>
                  <a:lnTo>
                    <a:pt x="663" y="1129"/>
                  </a:lnTo>
                  <a:lnTo>
                    <a:pt x="656" y="1129"/>
                  </a:lnTo>
                  <a:lnTo>
                    <a:pt x="650" y="1128"/>
                  </a:lnTo>
                  <a:lnTo>
                    <a:pt x="642" y="1119"/>
                  </a:lnTo>
                  <a:lnTo>
                    <a:pt x="642" y="1114"/>
                  </a:lnTo>
                  <a:lnTo>
                    <a:pt x="645" y="1109"/>
                  </a:lnTo>
                  <a:lnTo>
                    <a:pt x="644" y="1103"/>
                  </a:lnTo>
                  <a:lnTo>
                    <a:pt x="645" y="1101"/>
                  </a:lnTo>
                  <a:lnTo>
                    <a:pt x="649" y="1098"/>
                  </a:lnTo>
                  <a:lnTo>
                    <a:pt x="649" y="1096"/>
                  </a:lnTo>
                  <a:lnTo>
                    <a:pt x="646" y="1092"/>
                  </a:lnTo>
                  <a:lnTo>
                    <a:pt x="646" y="1088"/>
                  </a:lnTo>
                  <a:lnTo>
                    <a:pt x="647" y="1086"/>
                  </a:lnTo>
                  <a:lnTo>
                    <a:pt x="646" y="1080"/>
                  </a:lnTo>
                  <a:lnTo>
                    <a:pt x="645" y="1080"/>
                  </a:lnTo>
                  <a:lnTo>
                    <a:pt x="644" y="1076"/>
                  </a:lnTo>
                  <a:lnTo>
                    <a:pt x="640" y="1074"/>
                  </a:lnTo>
                  <a:lnTo>
                    <a:pt x="631" y="1071"/>
                  </a:lnTo>
                  <a:lnTo>
                    <a:pt x="623" y="1066"/>
                  </a:lnTo>
                  <a:lnTo>
                    <a:pt x="618" y="1066"/>
                  </a:lnTo>
                  <a:lnTo>
                    <a:pt x="614" y="1064"/>
                  </a:lnTo>
                  <a:lnTo>
                    <a:pt x="603" y="1064"/>
                  </a:lnTo>
                  <a:lnTo>
                    <a:pt x="599" y="1061"/>
                  </a:lnTo>
                  <a:lnTo>
                    <a:pt x="596" y="1054"/>
                  </a:lnTo>
                  <a:lnTo>
                    <a:pt x="593" y="1053"/>
                  </a:lnTo>
                  <a:lnTo>
                    <a:pt x="585" y="1054"/>
                  </a:lnTo>
                  <a:lnTo>
                    <a:pt x="575" y="1052"/>
                  </a:lnTo>
                  <a:lnTo>
                    <a:pt x="570" y="1049"/>
                  </a:lnTo>
                  <a:lnTo>
                    <a:pt x="563" y="1043"/>
                  </a:lnTo>
                  <a:lnTo>
                    <a:pt x="561" y="1038"/>
                  </a:lnTo>
                  <a:lnTo>
                    <a:pt x="560" y="1032"/>
                  </a:lnTo>
                  <a:lnTo>
                    <a:pt x="558" y="1031"/>
                  </a:lnTo>
                  <a:lnTo>
                    <a:pt x="547" y="1025"/>
                  </a:lnTo>
                  <a:lnTo>
                    <a:pt x="539" y="1023"/>
                  </a:lnTo>
                  <a:lnTo>
                    <a:pt x="533" y="1020"/>
                  </a:lnTo>
                  <a:lnTo>
                    <a:pt x="532" y="1016"/>
                  </a:lnTo>
                  <a:lnTo>
                    <a:pt x="533" y="1007"/>
                  </a:lnTo>
                  <a:lnTo>
                    <a:pt x="529" y="1004"/>
                  </a:lnTo>
                  <a:lnTo>
                    <a:pt x="529" y="999"/>
                  </a:lnTo>
                  <a:lnTo>
                    <a:pt x="267" y="817"/>
                  </a:lnTo>
                  <a:lnTo>
                    <a:pt x="203" y="773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Freeform 14"/>
            <p:cNvSpPr>
              <a:spLocks noChangeAspect="1"/>
            </p:cNvSpPr>
            <p:nvPr/>
          </p:nvSpPr>
          <p:spPr bwMode="gray">
            <a:xfrm>
              <a:off x="2560354" y="2065337"/>
              <a:ext cx="666750" cy="661988"/>
            </a:xfrm>
            <a:custGeom>
              <a:avLst/>
              <a:gdLst>
                <a:gd name="T0" fmla="*/ 96 w 661"/>
                <a:gd name="T1" fmla="*/ 347 h 727"/>
                <a:gd name="T2" fmla="*/ 14 w 661"/>
                <a:gd name="T3" fmla="*/ 353 h 727"/>
                <a:gd name="T4" fmla="*/ 5 w 661"/>
                <a:gd name="T5" fmla="*/ 364 h 727"/>
                <a:gd name="T6" fmla="*/ 0 w 661"/>
                <a:gd name="T7" fmla="*/ 369 h 727"/>
                <a:gd name="T8" fmla="*/ 22 w 661"/>
                <a:gd name="T9" fmla="*/ 391 h 727"/>
                <a:gd name="T10" fmla="*/ 40 w 661"/>
                <a:gd name="T11" fmla="*/ 409 h 727"/>
                <a:gd name="T12" fmla="*/ 41 w 661"/>
                <a:gd name="T13" fmla="*/ 437 h 727"/>
                <a:gd name="T14" fmla="*/ 28 w 661"/>
                <a:gd name="T15" fmla="*/ 460 h 727"/>
                <a:gd name="T16" fmla="*/ 49 w 661"/>
                <a:gd name="T17" fmla="*/ 501 h 727"/>
                <a:gd name="T18" fmla="*/ 50 w 661"/>
                <a:gd name="T19" fmla="*/ 563 h 727"/>
                <a:gd name="T20" fmla="*/ 30 w 661"/>
                <a:gd name="T21" fmla="*/ 623 h 727"/>
                <a:gd name="T22" fmla="*/ 24 w 661"/>
                <a:gd name="T23" fmla="*/ 650 h 727"/>
                <a:gd name="T24" fmla="*/ 37 w 661"/>
                <a:gd name="T25" fmla="*/ 627 h 727"/>
                <a:gd name="T26" fmla="*/ 50 w 661"/>
                <a:gd name="T27" fmla="*/ 627 h 727"/>
                <a:gd name="T28" fmla="*/ 76 w 661"/>
                <a:gd name="T29" fmla="*/ 628 h 727"/>
                <a:gd name="T30" fmla="*/ 98 w 661"/>
                <a:gd name="T31" fmla="*/ 624 h 727"/>
                <a:gd name="T32" fmla="*/ 102 w 661"/>
                <a:gd name="T33" fmla="*/ 619 h 727"/>
                <a:gd name="T34" fmla="*/ 119 w 661"/>
                <a:gd name="T35" fmla="*/ 620 h 727"/>
                <a:gd name="T36" fmla="*/ 141 w 661"/>
                <a:gd name="T37" fmla="*/ 620 h 727"/>
                <a:gd name="T38" fmla="*/ 161 w 661"/>
                <a:gd name="T39" fmla="*/ 635 h 727"/>
                <a:gd name="T40" fmla="*/ 173 w 661"/>
                <a:gd name="T41" fmla="*/ 647 h 727"/>
                <a:gd name="T42" fmla="*/ 183 w 661"/>
                <a:gd name="T43" fmla="*/ 651 h 727"/>
                <a:gd name="T44" fmla="*/ 200 w 661"/>
                <a:gd name="T45" fmla="*/ 662 h 727"/>
                <a:gd name="T46" fmla="*/ 209 w 661"/>
                <a:gd name="T47" fmla="*/ 677 h 727"/>
                <a:gd name="T48" fmla="*/ 215 w 661"/>
                <a:gd name="T49" fmla="*/ 686 h 727"/>
                <a:gd name="T50" fmla="*/ 222 w 661"/>
                <a:gd name="T51" fmla="*/ 692 h 727"/>
                <a:gd name="T52" fmla="*/ 223 w 661"/>
                <a:gd name="T53" fmla="*/ 698 h 727"/>
                <a:gd name="T54" fmla="*/ 231 w 661"/>
                <a:gd name="T55" fmla="*/ 704 h 727"/>
                <a:gd name="T56" fmla="*/ 244 w 661"/>
                <a:gd name="T57" fmla="*/ 709 h 727"/>
                <a:gd name="T58" fmla="*/ 250 w 661"/>
                <a:gd name="T59" fmla="*/ 719 h 727"/>
                <a:gd name="T60" fmla="*/ 286 w 661"/>
                <a:gd name="T61" fmla="*/ 705 h 727"/>
                <a:gd name="T62" fmla="*/ 302 w 661"/>
                <a:gd name="T63" fmla="*/ 665 h 727"/>
                <a:gd name="T64" fmla="*/ 308 w 661"/>
                <a:gd name="T65" fmla="*/ 666 h 727"/>
                <a:gd name="T66" fmla="*/ 323 w 661"/>
                <a:gd name="T67" fmla="*/ 683 h 727"/>
                <a:gd name="T68" fmla="*/ 350 w 661"/>
                <a:gd name="T69" fmla="*/ 705 h 727"/>
                <a:gd name="T70" fmla="*/ 534 w 661"/>
                <a:gd name="T71" fmla="*/ 687 h 727"/>
                <a:gd name="T72" fmla="*/ 637 w 661"/>
                <a:gd name="T73" fmla="*/ 641 h 727"/>
                <a:gd name="T74" fmla="*/ 604 w 661"/>
                <a:gd name="T75" fmla="*/ 522 h 727"/>
                <a:gd name="T76" fmla="*/ 587 w 661"/>
                <a:gd name="T77" fmla="*/ 359 h 727"/>
                <a:gd name="T78" fmla="*/ 570 w 661"/>
                <a:gd name="T79" fmla="*/ 191 h 727"/>
                <a:gd name="T80" fmla="*/ 584 w 661"/>
                <a:gd name="T81" fmla="*/ 82 h 727"/>
                <a:gd name="T82" fmla="*/ 458 w 661"/>
                <a:gd name="T83" fmla="*/ 70 h 727"/>
                <a:gd name="T84" fmla="*/ 299 w 661"/>
                <a:gd name="T85" fmla="*/ 70 h 727"/>
                <a:gd name="T86" fmla="*/ 281 w 661"/>
                <a:gd name="T87" fmla="*/ 187 h 727"/>
                <a:gd name="T88" fmla="*/ 244 w 661"/>
                <a:gd name="T89" fmla="*/ 231 h 727"/>
                <a:gd name="T90" fmla="*/ 220 w 661"/>
                <a:gd name="T91" fmla="*/ 245 h 727"/>
                <a:gd name="T92" fmla="*/ 215 w 661"/>
                <a:gd name="T93" fmla="*/ 290 h 727"/>
                <a:gd name="T94" fmla="*/ 222 w 661"/>
                <a:gd name="T95" fmla="*/ 34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1" h="727">
                  <a:moveTo>
                    <a:pt x="196" y="347"/>
                  </a:moveTo>
                  <a:lnTo>
                    <a:pt x="148" y="347"/>
                  </a:lnTo>
                  <a:lnTo>
                    <a:pt x="96" y="347"/>
                  </a:lnTo>
                  <a:lnTo>
                    <a:pt x="45" y="347"/>
                  </a:lnTo>
                  <a:lnTo>
                    <a:pt x="16" y="347"/>
                  </a:lnTo>
                  <a:lnTo>
                    <a:pt x="14" y="353"/>
                  </a:lnTo>
                  <a:lnTo>
                    <a:pt x="6" y="360"/>
                  </a:lnTo>
                  <a:lnTo>
                    <a:pt x="2" y="365"/>
                  </a:lnTo>
                  <a:lnTo>
                    <a:pt x="5" y="364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0" y="369"/>
                  </a:lnTo>
                  <a:lnTo>
                    <a:pt x="10" y="365"/>
                  </a:lnTo>
                  <a:lnTo>
                    <a:pt x="12" y="369"/>
                  </a:lnTo>
                  <a:lnTo>
                    <a:pt x="22" y="391"/>
                  </a:lnTo>
                  <a:lnTo>
                    <a:pt x="23" y="393"/>
                  </a:lnTo>
                  <a:lnTo>
                    <a:pt x="30" y="391"/>
                  </a:lnTo>
                  <a:lnTo>
                    <a:pt x="40" y="409"/>
                  </a:lnTo>
                  <a:lnTo>
                    <a:pt x="41" y="414"/>
                  </a:lnTo>
                  <a:lnTo>
                    <a:pt x="41" y="429"/>
                  </a:lnTo>
                  <a:lnTo>
                    <a:pt x="41" y="437"/>
                  </a:lnTo>
                  <a:lnTo>
                    <a:pt x="35" y="455"/>
                  </a:lnTo>
                  <a:lnTo>
                    <a:pt x="33" y="458"/>
                  </a:lnTo>
                  <a:lnTo>
                    <a:pt x="28" y="460"/>
                  </a:lnTo>
                  <a:lnTo>
                    <a:pt x="27" y="463"/>
                  </a:lnTo>
                  <a:lnTo>
                    <a:pt x="45" y="488"/>
                  </a:lnTo>
                  <a:lnTo>
                    <a:pt x="49" y="501"/>
                  </a:lnTo>
                  <a:lnTo>
                    <a:pt x="50" y="515"/>
                  </a:lnTo>
                  <a:lnTo>
                    <a:pt x="51" y="527"/>
                  </a:lnTo>
                  <a:lnTo>
                    <a:pt x="50" y="563"/>
                  </a:lnTo>
                  <a:lnTo>
                    <a:pt x="46" y="577"/>
                  </a:lnTo>
                  <a:lnTo>
                    <a:pt x="32" y="614"/>
                  </a:lnTo>
                  <a:lnTo>
                    <a:pt x="30" y="623"/>
                  </a:lnTo>
                  <a:lnTo>
                    <a:pt x="24" y="639"/>
                  </a:lnTo>
                  <a:lnTo>
                    <a:pt x="23" y="651"/>
                  </a:lnTo>
                  <a:lnTo>
                    <a:pt x="24" y="650"/>
                  </a:lnTo>
                  <a:lnTo>
                    <a:pt x="28" y="647"/>
                  </a:lnTo>
                  <a:lnTo>
                    <a:pt x="32" y="640"/>
                  </a:lnTo>
                  <a:lnTo>
                    <a:pt x="37" y="627"/>
                  </a:lnTo>
                  <a:lnTo>
                    <a:pt x="40" y="627"/>
                  </a:lnTo>
                  <a:lnTo>
                    <a:pt x="43" y="625"/>
                  </a:lnTo>
                  <a:lnTo>
                    <a:pt x="50" y="627"/>
                  </a:lnTo>
                  <a:lnTo>
                    <a:pt x="59" y="627"/>
                  </a:lnTo>
                  <a:lnTo>
                    <a:pt x="69" y="629"/>
                  </a:lnTo>
                  <a:lnTo>
                    <a:pt x="76" y="628"/>
                  </a:lnTo>
                  <a:lnTo>
                    <a:pt x="78" y="625"/>
                  </a:lnTo>
                  <a:lnTo>
                    <a:pt x="89" y="623"/>
                  </a:lnTo>
                  <a:lnTo>
                    <a:pt x="98" y="624"/>
                  </a:lnTo>
                  <a:lnTo>
                    <a:pt x="100" y="623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8" y="619"/>
                  </a:lnTo>
                  <a:lnTo>
                    <a:pt x="113" y="618"/>
                  </a:lnTo>
                  <a:lnTo>
                    <a:pt x="119" y="620"/>
                  </a:lnTo>
                  <a:lnTo>
                    <a:pt x="135" y="620"/>
                  </a:lnTo>
                  <a:lnTo>
                    <a:pt x="136" y="622"/>
                  </a:lnTo>
                  <a:lnTo>
                    <a:pt x="141" y="620"/>
                  </a:lnTo>
                  <a:lnTo>
                    <a:pt x="143" y="625"/>
                  </a:lnTo>
                  <a:lnTo>
                    <a:pt x="150" y="627"/>
                  </a:lnTo>
                  <a:lnTo>
                    <a:pt x="161" y="635"/>
                  </a:lnTo>
                  <a:lnTo>
                    <a:pt x="162" y="641"/>
                  </a:lnTo>
                  <a:lnTo>
                    <a:pt x="169" y="649"/>
                  </a:lnTo>
                  <a:lnTo>
                    <a:pt x="173" y="647"/>
                  </a:lnTo>
                  <a:lnTo>
                    <a:pt x="179" y="646"/>
                  </a:lnTo>
                  <a:lnTo>
                    <a:pt x="179" y="650"/>
                  </a:lnTo>
                  <a:lnTo>
                    <a:pt x="183" y="651"/>
                  </a:lnTo>
                  <a:lnTo>
                    <a:pt x="188" y="647"/>
                  </a:lnTo>
                  <a:lnTo>
                    <a:pt x="190" y="647"/>
                  </a:lnTo>
                  <a:lnTo>
                    <a:pt x="200" y="662"/>
                  </a:lnTo>
                  <a:lnTo>
                    <a:pt x="205" y="672"/>
                  </a:lnTo>
                  <a:lnTo>
                    <a:pt x="205" y="676"/>
                  </a:lnTo>
                  <a:lnTo>
                    <a:pt x="209" y="677"/>
                  </a:lnTo>
                  <a:lnTo>
                    <a:pt x="212" y="682"/>
                  </a:lnTo>
                  <a:lnTo>
                    <a:pt x="212" y="684"/>
                  </a:lnTo>
                  <a:lnTo>
                    <a:pt x="215" y="686"/>
                  </a:lnTo>
                  <a:lnTo>
                    <a:pt x="218" y="684"/>
                  </a:lnTo>
                  <a:lnTo>
                    <a:pt x="220" y="684"/>
                  </a:lnTo>
                  <a:lnTo>
                    <a:pt x="222" y="692"/>
                  </a:lnTo>
                  <a:lnTo>
                    <a:pt x="225" y="693"/>
                  </a:lnTo>
                  <a:lnTo>
                    <a:pt x="227" y="697"/>
                  </a:lnTo>
                  <a:lnTo>
                    <a:pt x="223" y="698"/>
                  </a:lnTo>
                  <a:lnTo>
                    <a:pt x="223" y="699"/>
                  </a:lnTo>
                  <a:lnTo>
                    <a:pt x="228" y="700"/>
                  </a:lnTo>
                  <a:lnTo>
                    <a:pt x="231" y="704"/>
                  </a:lnTo>
                  <a:lnTo>
                    <a:pt x="234" y="706"/>
                  </a:lnTo>
                  <a:lnTo>
                    <a:pt x="238" y="706"/>
                  </a:lnTo>
                  <a:lnTo>
                    <a:pt x="244" y="709"/>
                  </a:lnTo>
                  <a:lnTo>
                    <a:pt x="247" y="713"/>
                  </a:lnTo>
                  <a:lnTo>
                    <a:pt x="248" y="717"/>
                  </a:lnTo>
                  <a:lnTo>
                    <a:pt x="250" y="719"/>
                  </a:lnTo>
                  <a:lnTo>
                    <a:pt x="256" y="721"/>
                  </a:lnTo>
                  <a:lnTo>
                    <a:pt x="263" y="727"/>
                  </a:lnTo>
                  <a:lnTo>
                    <a:pt x="286" y="705"/>
                  </a:lnTo>
                  <a:lnTo>
                    <a:pt x="293" y="687"/>
                  </a:lnTo>
                  <a:lnTo>
                    <a:pt x="297" y="676"/>
                  </a:lnTo>
                  <a:lnTo>
                    <a:pt x="302" y="665"/>
                  </a:lnTo>
                  <a:lnTo>
                    <a:pt x="304" y="663"/>
                  </a:lnTo>
                  <a:lnTo>
                    <a:pt x="307" y="665"/>
                  </a:lnTo>
                  <a:lnTo>
                    <a:pt x="308" y="666"/>
                  </a:lnTo>
                  <a:lnTo>
                    <a:pt x="314" y="667"/>
                  </a:lnTo>
                  <a:lnTo>
                    <a:pt x="318" y="670"/>
                  </a:lnTo>
                  <a:lnTo>
                    <a:pt x="323" y="683"/>
                  </a:lnTo>
                  <a:lnTo>
                    <a:pt x="333" y="701"/>
                  </a:lnTo>
                  <a:lnTo>
                    <a:pt x="347" y="705"/>
                  </a:lnTo>
                  <a:lnTo>
                    <a:pt x="350" y="705"/>
                  </a:lnTo>
                  <a:lnTo>
                    <a:pt x="376" y="683"/>
                  </a:lnTo>
                  <a:lnTo>
                    <a:pt x="463" y="686"/>
                  </a:lnTo>
                  <a:lnTo>
                    <a:pt x="534" y="687"/>
                  </a:lnTo>
                  <a:lnTo>
                    <a:pt x="607" y="688"/>
                  </a:lnTo>
                  <a:lnTo>
                    <a:pt x="625" y="688"/>
                  </a:lnTo>
                  <a:lnTo>
                    <a:pt x="637" y="641"/>
                  </a:lnTo>
                  <a:lnTo>
                    <a:pt x="615" y="634"/>
                  </a:lnTo>
                  <a:lnTo>
                    <a:pt x="609" y="577"/>
                  </a:lnTo>
                  <a:lnTo>
                    <a:pt x="604" y="522"/>
                  </a:lnTo>
                  <a:lnTo>
                    <a:pt x="598" y="468"/>
                  </a:lnTo>
                  <a:lnTo>
                    <a:pt x="592" y="414"/>
                  </a:lnTo>
                  <a:lnTo>
                    <a:pt x="587" y="359"/>
                  </a:lnTo>
                  <a:lnTo>
                    <a:pt x="581" y="302"/>
                  </a:lnTo>
                  <a:lnTo>
                    <a:pt x="576" y="247"/>
                  </a:lnTo>
                  <a:lnTo>
                    <a:pt x="570" y="191"/>
                  </a:lnTo>
                  <a:lnTo>
                    <a:pt x="564" y="133"/>
                  </a:lnTo>
                  <a:lnTo>
                    <a:pt x="661" y="133"/>
                  </a:lnTo>
                  <a:lnTo>
                    <a:pt x="584" y="82"/>
                  </a:lnTo>
                  <a:lnTo>
                    <a:pt x="525" y="44"/>
                  </a:lnTo>
                  <a:lnTo>
                    <a:pt x="458" y="0"/>
                  </a:lnTo>
                  <a:lnTo>
                    <a:pt x="458" y="70"/>
                  </a:lnTo>
                  <a:lnTo>
                    <a:pt x="405" y="70"/>
                  </a:lnTo>
                  <a:lnTo>
                    <a:pt x="352" y="70"/>
                  </a:lnTo>
                  <a:lnTo>
                    <a:pt x="299" y="70"/>
                  </a:lnTo>
                  <a:lnTo>
                    <a:pt x="281" y="70"/>
                  </a:lnTo>
                  <a:lnTo>
                    <a:pt x="281" y="128"/>
                  </a:lnTo>
                  <a:lnTo>
                    <a:pt x="281" y="187"/>
                  </a:lnTo>
                  <a:lnTo>
                    <a:pt x="281" y="222"/>
                  </a:lnTo>
                  <a:lnTo>
                    <a:pt x="261" y="229"/>
                  </a:lnTo>
                  <a:lnTo>
                    <a:pt x="244" y="231"/>
                  </a:lnTo>
                  <a:lnTo>
                    <a:pt x="228" y="236"/>
                  </a:lnTo>
                  <a:lnTo>
                    <a:pt x="223" y="240"/>
                  </a:lnTo>
                  <a:lnTo>
                    <a:pt x="220" y="245"/>
                  </a:lnTo>
                  <a:lnTo>
                    <a:pt x="215" y="256"/>
                  </a:lnTo>
                  <a:lnTo>
                    <a:pt x="213" y="264"/>
                  </a:lnTo>
                  <a:lnTo>
                    <a:pt x="215" y="290"/>
                  </a:lnTo>
                  <a:lnTo>
                    <a:pt x="218" y="310"/>
                  </a:lnTo>
                  <a:lnTo>
                    <a:pt x="218" y="331"/>
                  </a:lnTo>
                  <a:lnTo>
                    <a:pt x="222" y="347"/>
                  </a:lnTo>
                  <a:lnTo>
                    <a:pt x="196" y="347"/>
                  </a:lnTo>
                  <a:close/>
                </a:path>
              </a:pathLst>
            </a:custGeom>
            <a:solidFill>
              <a:srgbClr val="00B0F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Freeform 15"/>
            <p:cNvSpPr>
              <a:spLocks noChangeAspect="1"/>
            </p:cNvSpPr>
            <p:nvPr/>
          </p:nvSpPr>
          <p:spPr bwMode="gray">
            <a:xfrm>
              <a:off x="2781017" y="1565275"/>
              <a:ext cx="655637" cy="474662"/>
            </a:xfrm>
            <a:custGeom>
              <a:avLst/>
              <a:gdLst>
                <a:gd name="T0" fmla="*/ 204 w 656"/>
                <a:gd name="T1" fmla="*/ 526 h 526"/>
                <a:gd name="T2" fmla="*/ 79 w 656"/>
                <a:gd name="T3" fmla="*/ 526 h 526"/>
                <a:gd name="T4" fmla="*/ 0 w 656"/>
                <a:gd name="T5" fmla="*/ 526 h 526"/>
                <a:gd name="T6" fmla="*/ 27 w 656"/>
                <a:gd name="T7" fmla="*/ 511 h 526"/>
                <a:gd name="T8" fmla="*/ 86 w 656"/>
                <a:gd name="T9" fmla="*/ 487 h 526"/>
                <a:gd name="T10" fmla="*/ 112 w 656"/>
                <a:gd name="T11" fmla="*/ 464 h 526"/>
                <a:gd name="T12" fmla="*/ 144 w 656"/>
                <a:gd name="T13" fmla="*/ 439 h 526"/>
                <a:gd name="T14" fmla="*/ 166 w 656"/>
                <a:gd name="T15" fmla="*/ 411 h 526"/>
                <a:gd name="T16" fmla="*/ 182 w 656"/>
                <a:gd name="T17" fmla="*/ 362 h 526"/>
                <a:gd name="T18" fmla="*/ 175 w 656"/>
                <a:gd name="T19" fmla="*/ 305 h 526"/>
                <a:gd name="T20" fmla="*/ 194 w 656"/>
                <a:gd name="T21" fmla="*/ 263 h 526"/>
                <a:gd name="T22" fmla="*/ 214 w 656"/>
                <a:gd name="T23" fmla="*/ 235 h 526"/>
                <a:gd name="T24" fmla="*/ 244 w 656"/>
                <a:gd name="T25" fmla="*/ 184 h 526"/>
                <a:gd name="T26" fmla="*/ 299 w 656"/>
                <a:gd name="T27" fmla="*/ 155 h 526"/>
                <a:gd name="T28" fmla="*/ 348 w 656"/>
                <a:gd name="T29" fmla="*/ 120 h 526"/>
                <a:gd name="T30" fmla="*/ 376 w 656"/>
                <a:gd name="T31" fmla="*/ 56 h 526"/>
                <a:gd name="T32" fmla="*/ 419 w 656"/>
                <a:gd name="T33" fmla="*/ 0 h 526"/>
                <a:gd name="T34" fmla="*/ 465 w 656"/>
                <a:gd name="T35" fmla="*/ 48 h 526"/>
                <a:gd name="T36" fmla="*/ 507 w 656"/>
                <a:gd name="T37" fmla="*/ 45 h 526"/>
                <a:gd name="T38" fmla="*/ 548 w 656"/>
                <a:gd name="T39" fmla="*/ 40 h 526"/>
                <a:gd name="T40" fmla="*/ 574 w 656"/>
                <a:gd name="T41" fmla="*/ 53 h 526"/>
                <a:gd name="T42" fmla="*/ 604 w 656"/>
                <a:gd name="T43" fmla="*/ 56 h 526"/>
                <a:gd name="T44" fmla="*/ 612 w 656"/>
                <a:gd name="T45" fmla="*/ 71 h 526"/>
                <a:gd name="T46" fmla="*/ 621 w 656"/>
                <a:gd name="T47" fmla="*/ 79 h 526"/>
                <a:gd name="T48" fmla="*/ 621 w 656"/>
                <a:gd name="T49" fmla="*/ 85 h 526"/>
                <a:gd name="T50" fmla="*/ 622 w 656"/>
                <a:gd name="T51" fmla="*/ 104 h 526"/>
                <a:gd name="T52" fmla="*/ 626 w 656"/>
                <a:gd name="T53" fmla="*/ 131 h 526"/>
                <a:gd name="T54" fmla="*/ 631 w 656"/>
                <a:gd name="T55" fmla="*/ 152 h 526"/>
                <a:gd name="T56" fmla="*/ 629 w 656"/>
                <a:gd name="T57" fmla="*/ 166 h 526"/>
                <a:gd name="T58" fmla="*/ 633 w 656"/>
                <a:gd name="T59" fmla="*/ 186 h 526"/>
                <a:gd name="T60" fmla="*/ 649 w 656"/>
                <a:gd name="T61" fmla="*/ 215 h 526"/>
                <a:gd name="T62" fmla="*/ 651 w 656"/>
                <a:gd name="T63" fmla="*/ 224 h 526"/>
                <a:gd name="T64" fmla="*/ 649 w 656"/>
                <a:gd name="T65" fmla="*/ 242 h 526"/>
                <a:gd name="T66" fmla="*/ 639 w 656"/>
                <a:gd name="T67" fmla="*/ 242 h 526"/>
                <a:gd name="T68" fmla="*/ 611 w 656"/>
                <a:gd name="T69" fmla="*/ 242 h 526"/>
                <a:gd name="T70" fmla="*/ 567 w 656"/>
                <a:gd name="T71" fmla="*/ 247 h 526"/>
                <a:gd name="T72" fmla="*/ 553 w 656"/>
                <a:gd name="T73" fmla="*/ 247 h 526"/>
                <a:gd name="T74" fmla="*/ 551 w 656"/>
                <a:gd name="T75" fmla="*/ 263 h 526"/>
                <a:gd name="T76" fmla="*/ 527 w 656"/>
                <a:gd name="T77" fmla="*/ 273 h 526"/>
                <a:gd name="T78" fmla="*/ 508 w 656"/>
                <a:gd name="T79" fmla="*/ 273 h 526"/>
                <a:gd name="T80" fmla="*/ 502 w 656"/>
                <a:gd name="T81" fmla="*/ 288 h 526"/>
                <a:gd name="T82" fmla="*/ 509 w 656"/>
                <a:gd name="T83" fmla="*/ 293 h 526"/>
                <a:gd name="T84" fmla="*/ 504 w 656"/>
                <a:gd name="T85" fmla="*/ 309 h 526"/>
                <a:gd name="T86" fmla="*/ 510 w 656"/>
                <a:gd name="T87" fmla="*/ 310 h 526"/>
                <a:gd name="T88" fmla="*/ 514 w 656"/>
                <a:gd name="T89" fmla="*/ 321 h 526"/>
                <a:gd name="T90" fmla="*/ 461 w 656"/>
                <a:gd name="T91" fmla="*/ 342 h 526"/>
                <a:gd name="T92" fmla="*/ 433 w 656"/>
                <a:gd name="T93" fmla="*/ 363 h 526"/>
                <a:gd name="T94" fmla="*/ 424 w 656"/>
                <a:gd name="T95" fmla="*/ 376 h 526"/>
                <a:gd name="T96" fmla="*/ 385 w 656"/>
                <a:gd name="T97" fmla="*/ 391 h 526"/>
                <a:gd name="T98" fmla="*/ 354 w 656"/>
                <a:gd name="T99" fmla="*/ 392 h 526"/>
                <a:gd name="T100" fmla="*/ 350 w 656"/>
                <a:gd name="T101" fmla="*/ 406 h 526"/>
                <a:gd name="T102" fmla="*/ 330 w 656"/>
                <a:gd name="T103" fmla="*/ 405 h 526"/>
                <a:gd name="T104" fmla="*/ 312 w 656"/>
                <a:gd name="T105" fmla="*/ 413 h 526"/>
                <a:gd name="T106" fmla="*/ 287 w 656"/>
                <a:gd name="T107" fmla="*/ 42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6" h="526">
                  <a:moveTo>
                    <a:pt x="240" y="457"/>
                  </a:moveTo>
                  <a:lnTo>
                    <a:pt x="240" y="526"/>
                  </a:lnTo>
                  <a:lnTo>
                    <a:pt x="204" y="526"/>
                  </a:lnTo>
                  <a:lnTo>
                    <a:pt x="161" y="526"/>
                  </a:lnTo>
                  <a:lnTo>
                    <a:pt x="120" y="526"/>
                  </a:lnTo>
                  <a:lnTo>
                    <a:pt x="79" y="526"/>
                  </a:lnTo>
                  <a:lnTo>
                    <a:pt x="43" y="526"/>
                  </a:lnTo>
                  <a:lnTo>
                    <a:pt x="9" y="526"/>
                  </a:lnTo>
                  <a:lnTo>
                    <a:pt x="0" y="526"/>
                  </a:lnTo>
                  <a:lnTo>
                    <a:pt x="5" y="515"/>
                  </a:lnTo>
                  <a:lnTo>
                    <a:pt x="14" y="511"/>
                  </a:lnTo>
                  <a:lnTo>
                    <a:pt x="27" y="511"/>
                  </a:lnTo>
                  <a:lnTo>
                    <a:pt x="46" y="507"/>
                  </a:lnTo>
                  <a:lnTo>
                    <a:pt x="77" y="495"/>
                  </a:lnTo>
                  <a:lnTo>
                    <a:pt x="86" y="487"/>
                  </a:lnTo>
                  <a:lnTo>
                    <a:pt x="97" y="475"/>
                  </a:lnTo>
                  <a:lnTo>
                    <a:pt x="101" y="472"/>
                  </a:lnTo>
                  <a:lnTo>
                    <a:pt x="112" y="464"/>
                  </a:lnTo>
                  <a:lnTo>
                    <a:pt x="129" y="456"/>
                  </a:lnTo>
                  <a:lnTo>
                    <a:pt x="140" y="445"/>
                  </a:lnTo>
                  <a:lnTo>
                    <a:pt x="144" y="439"/>
                  </a:lnTo>
                  <a:lnTo>
                    <a:pt x="149" y="437"/>
                  </a:lnTo>
                  <a:lnTo>
                    <a:pt x="154" y="433"/>
                  </a:lnTo>
                  <a:lnTo>
                    <a:pt x="166" y="411"/>
                  </a:lnTo>
                  <a:lnTo>
                    <a:pt x="182" y="384"/>
                  </a:lnTo>
                  <a:lnTo>
                    <a:pt x="183" y="379"/>
                  </a:lnTo>
                  <a:lnTo>
                    <a:pt x="182" y="362"/>
                  </a:lnTo>
                  <a:lnTo>
                    <a:pt x="172" y="343"/>
                  </a:lnTo>
                  <a:lnTo>
                    <a:pt x="175" y="332"/>
                  </a:lnTo>
                  <a:lnTo>
                    <a:pt x="175" y="305"/>
                  </a:lnTo>
                  <a:lnTo>
                    <a:pt x="177" y="297"/>
                  </a:lnTo>
                  <a:lnTo>
                    <a:pt x="194" y="267"/>
                  </a:lnTo>
                  <a:lnTo>
                    <a:pt x="194" y="263"/>
                  </a:lnTo>
                  <a:lnTo>
                    <a:pt x="207" y="256"/>
                  </a:lnTo>
                  <a:lnTo>
                    <a:pt x="204" y="258"/>
                  </a:lnTo>
                  <a:lnTo>
                    <a:pt x="214" y="235"/>
                  </a:lnTo>
                  <a:lnTo>
                    <a:pt x="213" y="224"/>
                  </a:lnTo>
                  <a:lnTo>
                    <a:pt x="235" y="198"/>
                  </a:lnTo>
                  <a:lnTo>
                    <a:pt x="244" y="184"/>
                  </a:lnTo>
                  <a:lnTo>
                    <a:pt x="253" y="175"/>
                  </a:lnTo>
                  <a:lnTo>
                    <a:pt x="271" y="166"/>
                  </a:lnTo>
                  <a:lnTo>
                    <a:pt x="299" y="155"/>
                  </a:lnTo>
                  <a:lnTo>
                    <a:pt x="314" y="148"/>
                  </a:lnTo>
                  <a:lnTo>
                    <a:pt x="337" y="132"/>
                  </a:lnTo>
                  <a:lnTo>
                    <a:pt x="348" y="120"/>
                  </a:lnTo>
                  <a:lnTo>
                    <a:pt x="354" y="102"/>
                  </a:lnTo>
                  <a:lnTo>
                    <a:pt x="365" y="89"/>
                  </a:lnTo>
                  <a:lnTo>
                    <a:pt x="376" y="56"/>
                  </a:lnTo>
                  <a:lnTo>
                    <a:pt x="392" y="12"/>
                  </a:lnTo>
                  <a:lnTo>
                    <a:pt x="398" y="7"/>
                  </a:lnTo>
                  <a:lnTo>
                    <a:pt x="419" y="0"/>
                  </a:lnTo>
                  <a:lnTo>
                    <a:pt x="429" y="18"/>
                  </a:lnTo>
                  <a:lnTo>
                    <a:pt x="443" y="32"/>
                  </a:lnTo>
                  <a:lnTo>
                    <a:pt x="465" y="48"/>
                  </a:lnTo>
                  <a:lnTo>
                    <a:pt x="475" y="51"/>
                  </a:lnTo>
                  <a:lnTo>
                    <a:pt x="499" y="42"/>
                  </a:lnTo>
                  <a:lnTo>
                    <a:pt x="507" y="45"/>
                  </a:lnTo>
                  <a:lnTo>
                    <a:pt x="525" y="45"/>
                  </a:lnTo>
                  <a:lnTo>
                    <a:pt x="541" y="43"/>
                  </a:lnTo>
                  <a:lnTo>
                    <a:pt x="548" y="40"/>
                  </a:lnTo>
                  <a:lnTo>
                    <a:pt x="557" y="45"/>
                  </a:lnTo>
                  <a:lnTo>
                    <a:pt x="564" y="51"/>
                  </a:lnTo>
                  <a:lnTo>
                    <a:pt x="574" y="53"/>
                  </a:lnTo>
                  <a:lnTo>
                    <a:pt x="580" y="53"/>
                  </a:lnTo>
                  <a:lnTo>
                    <a:pt x="585" y="52"/>
                  </a:lnTo>
                  <a:lnTo>
                    <a:pt x="604" y="56"/>
                  </a:lnTo>
                  <a:lnTo>
                    <a:pt x="604" y="61"/>
                  </a:lnTo>
                  <a:lnTo>
                    <a:pt x="606" y="66"/>
                  </a:lnTo>
                  <a:lnTo>
                    <a:pt x="612" y="71"/>
                  </a:lnTo>
                  <a:lnTo>
                    <a:pt x="613" y="73"/>
                  </a:lnTo>
                  <a:lnTo>
                    <a:pt x="617" y="78"/>
                  </a:lnTo>
                  <a:lnTo>
                    <a:pt x="621" y="79"/>
                  </a:lnTo>
                  <a:lnTo>
                    <a:pt x="623" y="83"/>
                  </a:lnTo>
                  <a:lnTo>
                    <a:pt x="622" y="85"/>
                  </a:lnTo>
                  <a:lnTo>
                    <a:pt x="621" y="85"/>
                  </a:lnTo>
                  <a:lnTo>
                    <a:pt x="620" y="88"/>
                  </a:lnTo>
                  <a:lnTo>
                    <a:pt x="626" y="96"/>
                  </a:lnTo>
                  <a:lnTo>
                    <a:pt x="622" y="104"/>
                  </a:lnTo>
                  <a:lnTo>
                    <a:pt x="624" y="111"/>
                  </a:lnTo>
                  <a:lnTo>
                    <a:pt x="627" y="122"/>
                  </a:lnTo>
                  <a:lnTo>
                    <a:pt x="626" y="131"/>
                  </a:lnTo>
                  <a:lnTo>
                    <a:pt x="626" y="141"/>
                  </a:lnTo>
                  <a:lnTo>
                    <a:pt x="623" y="144"/>
                  </a:lnTo>
                  <a:lnTo>
                    <a:pt x="631" y="152"/>
                  </a:lnTo>
                  <a:lnTo>
                    <a:pt x="631" y="156"/>
                  </a:lnTo>
                  <a:lnTo>
                    <a:pt x="631" y="160"/>
                  </a:lnTo>
                  <a:lnTo>
                    <a:pt x="629" y="166"/>
                  </a:lnTo>
                  <a:lnTo>
                    <a:pt x="628" y="171"/>
                  </a:lnTo>
                  <a:lnTo>
                    <a:pt x="631" y="179"/>
                  </a:lnTo>
                  <a:lnTo>
                    <a:pt x="633" y="186"/>
                  </a:lnTo>
                  <a:lnTo>
                    <a:pt x="633" y="192"/>
                  </a:lnTo>
                  <a:lnTo>
                    <a:pt x="640" y="207"/>
                  </a:lnTo>
                  <a:lnTo>
                    <a:pt x="649" y="215"/>
                  </a:lnTo>
                  <a:lnTo>
                    <a:pt x="656" y="220"/>
                  </a:lnTo>
                  <a:lnTo>
                    <a:pt x="656" y="222"/>
                  </a:lnTo>
                  <a:lnTo>
                    <a:pt x="651" y="224"/>
                  </a:lnTo>
                  <a:lnTo>
                    <a:pt x="648" y="231"/>
                  </a:lnTo>
                  <a:lnTo>
                    <a:pt x="647" y="238"/>
                  </a:lnTo>
                  <a:lnTo>
                    <a:pt x="649" y="242"/>
                  </a:lnTo>
                  <a:lnTo>
                    <a:pt x="649" y="245"/>
                  </a:lnTo>
                  <a:lnTo>
                    <a:pt x="647" y="246"/>
                  </a:lnTo>
                  <a:lnTo>
                    <a:pt x="639" y="242"/>
                  </a:lnTo>
                  <a:lnTo>
                    <a:pt x="627" y="242"/>
                  </a:lnTo>
                  <a:lnTo>
                    <a:pt x="616" y="241"/>
                  </a:lnTo>
                  <a:lnTo>
                    <a:pt x="611" y="242"/>
                  </a:lnTo>
                  <a:lnTo>
                    <a:pt x="580" y="242"/>
                  </a:lnTo>
                  <a:lnTo>
                    <a:pt x="570" y="245"/>
                  </a:lnTo>
                  <a:lnTo>
                    <a:pt x="567" y="247"/>
                  </a:lnTo>
                  <a:lnTo>
                    <a:pt x="563" y="249"/>
                  </a:lnTo>
                  <a:lnTo>
                    <a:pt x="556" y="246"/>
                  </a:lnTo>
                  <a:lnTo>
                    <a:pt x="553" y="247"/>
                  </a:lnTo>
                  <a:lnTo>
                    <a:pt x="551" y="252"/>
                  </a:lnTo>
                  <a:lnTo>
                    <a:pt x="552" y="257"/>
                  </a:lnTo>
                  <a:lnTo>
                    <a:pt x="551" y="263"/>
                  </a:lnTo>
                  <a:lnTo>
                    <a:pt x="548" y="266"/>
                  </a:lnTo>
                  <a:lnTo>
                    <a:pt x="535" y="272"/>
                  </a:lnTo>
                  <a:lnTo>
                    <a:pt x="527" y="273"/>
                  </a:lnTo>
                  <a:lnTo>
                    <a:pt x="520" y="274"/>
                  </a:lnTo>
                  <a:lnTo>
                    <a:pt x="513" y="273"/>
                  </a:lnTo>
                  <a:lnTo>
                    <a:pt x="508" y="273"/>
                  </a:lnTo>
                  <a:lnTo>
                    <a:pt x="503" y="277"/>
                  </a:lnTo>
                  <a:lnTo>
                    <a:pt x="502" y="282"/>
                  </a:lnTo>
                  <a:lnTo>
                    <a:pt x="502" y="288"/>
                  </a:lnTo>
                  <a:lnTo>
                    <a:pt x="503" y="290"/>
                  </a:lnTo>
                  <a:lnTo>
                    <a:pt x="508" y="290"/>
                  </a:lnTo>
                  <a:lnTo>
                    <a:pt x="509" y="293"/>
                  </a:lnTo>
                  <a:lnTo>
                    <a:pt x="504" y="298"/>
                  </a:lnTo>
                  <a:lnTo>
                    <a:pt x="503" y="309"/>
                  </a:lnTo>
                  <a:lnTo>
                    <a:pt x="504" y="309"/>
                  </a:lnTo>
                  <a:lnTo>
                    <a:pt x="507" y="308"/>
                  </a:lnTo>
                  <a:lnTo>
                    <a:pt x="509" y="308"/>
                  </a:lnTo>
                  <a:lnTo>
                    <a:pt x="510" y="310"/>
                  </a:lnTo>
                  <a:lnTo>
                    <a:pt x="515" y="314"/>
                  </a:lnTo>
                  <a:lnTo>
                    <a:pt x="516" y="317"/>
                  </a:lnTo>
                  <a:lnTo>
                    <a:pt x="514" y="321"/>
                  </a:lnTo>
                  <a:lnTo>
                    <a:pt x="493" y="325"/>
                  </a:lnTo>
                  <a:lnTo>
                    <a:pt x="467" y="342"/>
                  </a:lnTo>
                  <a:lnTo>
                    <a:pt x="461" y="342"/>
                  </a:lnTo>
                  <a:lnTo>
                    <a:pt x="446" y="348"/>
                  </a:lnTo>
                  <a:lnTo>
                    <a:pt x="436" y="355"/>
                  </a:lnTo>
                  <a:lnTo>
                    <a:pt x="433" y="363"/>
                  </a:lnTo>
                  <a:lnTo>
                    <a:pt x="433" y="365"/>
                  </a:lnTo>
                  <a:lnTo>
                    <a:pt x="430" y="371"/>
                  </a:lnTo>
                  <a:lnTo>
                    <a:pt x="424" y="376"/>
                  </a:lnTo>
                  <a:lnTo>
                    <a:pt x="418" y="381"/>
                  </a:lnTo>
                  <a:lnTo>
                    <a:pt x="401" y="389"/>
                  </a:lnTo>
                  <a:lnTo>
                    <a:pt x="385" y="391"/>
                  </a:lnTo>
                  <a:lnTo>
                    <a:pt x="376" y="391"/>
                  </a:lnTo>
                  <a:lnTo>
                    <a:pt x="371" y="394"/>
                  </a:lnTo>
                  <a:lnTo>
                    <a:pt x="354" y="392"/>
                  </a:lnTo>
                  <a:lnTo>
                    <a:pt x="353" y="396"/>
                  </a:lnTo>
                  <a:lnTo>
                    <a:pt x="353" y="405"/>
                  </a:lnTo>
                  <a:lnTo>
                    <a:pt x="350" y="406"/>
                  </a:lnTo>
                  <a:lnTo>
                    <a:pt x="342" y="406"/>
                  </a:lnTo>
                  <a:lnTo>
                    <a:pt x="337" y="403"/>
                  </a:lnTo>
                  <a:lnTo>
                    <a:pt x="330" y="405"/>
                  </a:lnTo>
                  <a:lnTo>
                    <a:pt x="323" y="403"/>
                  </a:lnTo>
                  <a:lnTo>
                    <a:pt x="319" y="407"/>
                  </a:lnTo>
                  <a:lnTo>
                    <a:pt x="312" y="413"/>
                  </a:lnTo>
                  <a:lnTo>
                    <a:pt x="306" y="417"/>
                  </a:lnTo>
                  <a:lnTo>
                    <a:pt x="299" y="423"/>
                  </a:lnTo>
                  <a:lnTo>
                    <a:pt x="287" y="423"/>
                  </a:lnTo>
                  <a:lnTo>
                    <a:pt x="266" y="437"/>
                  </a:lnTo>
                  <a:lnTo>
                    <a:pt x="240" y="457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Freeform 16"/>
            <p:cNvSpPr>
              <a:spLocks noChangeAspect="1"/>
            </p:cNvSpPr>
            <p:nvPr/>
          </p:nvSpPr>
          <p:spPr bwMode="gray">
            <a:xfrm>
              <a:off x="5751229" y="2871787"/>
              <a:ext cx="560388" cy="668338"/>
            </a:xfrm>
            <a:custGeom>
              <a:avLst/>
              <a:gdLst>
                <a:gd name="T0" fmla="*/ 6 w 561"/>
                <a:gd name="T1" fmla="*/ 708 h 740"/>
                <a:gd name="T2" fmla="*/ 0 w 561"/>
                <a:gd name="T3" fmla="*/ 604 h 740"/>
                <a:gd name="T4" fmla="*/ 3 w 561"/>
                <a:gd name="T5" fmla="*/ 496 h 740"/>
                <a:gd name="T6" fmla="*/ 48 w 561"/>
                <a:gd name="T7" fmla="*/ 437 h 740"/>
                <a:gd name="T8" fmla="*/ 102 w 561"/>
                <a:gd name="T9" fmla="*/ 414 h 740"/>
                <a:gd name="T10" fmla="*/ 148 w 561"/>
                <a:gd name="T11" fmla="*/ 384 h 740"/>
                <a:gd name="T12" fmla="*/ 302 w 561"/>
                <a:gd name="T13" fmla="*/ 297 h 740"/>
                <a:gd name="T14" fmla="*/ 384 w 561"/>
                <a:gd name="T15" fmla="*/ 212 h 740"/>
                <a:gd name="T16" fmla="*/ 166 w 561"/>
                <a:gd name="T17" fmla="*/ 154 h 740"/>
                <a:gd name="T18" fmla="*/ 132 w 561"/>
                <a:gd name="T19" fmla="*/ 122 h 740"/>
                <a:gd name="T20" fmla="*/ 119 w 561"/>
                <a:gd name="T21" fmla="*/ 107 h 740"/>
                <a:gd name="T22" fmla="*/ 103 w 561"/>
                <a:gd name="T23" fmla="*/ 88 h 740"/>
                <a:gd name="T24" fmla="*/ 103 w 561"/>
                <a:gd name="T25" fmla="*/ 55 h 740"/>
                <a:gd name="T26" fmla="*/ 120 w 561"/>
                <a:gd name="T27" fmla="*/ 25 h 740"/>
                <a:gd name="T28" fmla="*/ 130 w 561"/>
                <a:gd name="T29" fmla="*/ 29 h 740"/>
                <a:gd name="T30" fmla="*/ 151 w 561"/>
                <a:gd name="T31" fmla="*/ 57 h 740"/>
                <a:gd name="T32" fmla="*/ 186 w 561"/>
                <a:gd name="T33" fmla="*/ 84 h 740"/>
                <a:gd name="T34" fmla="*/ 222 w 561"/>
                <a:gd name="T35" fmla="*/ 77 h 740"/>
                <a:gd name="T36" fmla="*/ 248 w 561"/>
                <a:gd name="T37" fmla="*/ 64 h 740"/>
                <a:gd name="T38" fmla="*/ 258 w 561"/>
                <a:gd name="T39" fmla="*/ 57 h 740"/>
                <a:gd name="T40" fmla="*/ 269 w 561"/>
                <a:gd name="T41" fmla="*/ 61 h 740"/>
                <a:gd name="T42" fmla="*/ 291 w 561"/>
                <a:gd name="T43" fmla="*/ 67 h 740"/>
                <a:gd name="T44" fmla="*/ 317 w 561"/>
                <a:gd name="T45" fmla="*/ 61 h 740"/>
                <a:gd name="T46" fmla="*/ 336 w 561"/>
                <a:gd name="T47" fmla="*/ 48 h 740"/>
                <a:gd name="T48" fmla="*/ 365 w 561"/>
                <a:gd name="T49" fmla="*/ 46 h 740"/>
                <a:gd name="T50" fmla="*/ 393 w 561"/>
                <a:gd name="T51" fmla="*/ 43 h 740"/>
                <a:gd name="T52" fmla="*/ 417 w 561"/>
                <a:gd name="T53" fmla="*/ 33 h 740"/>
                <a:gd name="T54" fmla="*/ 451 w 561"/>
                <a:gd name="T55" fmla="*/ 28 h 740"/>
                <a:gd name="T56" fmla="*/ 473 w 561"/>
                <a:gd name="T57" fmla="*/ 25 h 740"/>
                <a:gd name="T58" fmla="*/ 501 w 561"/>
                <a:gd name="T59" fmla="*/ 17 h 740"/>
                <a:gd name="T60" fmla="*/ 527 w 561"/>
                <a:gd name="T61" fmla="*/ 0 h 740"/>
                <a:gd name="T62" fmla="*/ 555 w 561"/>
                <a:gd name="T63" fmla="*/ 7 h 740"/>
                <a:gd name="T64" fmla="*/ 555 w 561"/>
                <a:gd name="T65" fmla="*/ 19 h 740"/>
                <a:gd name="T66" fmla="*/ 548 w 561"/>
                <a:gd name="T67" fmla="*/ 41 h 740"/>
                <a:gd name="T68" fmla="*/ 552 w 561"/>
                <a:gd name="T69" fmla="*/ 59 h 740"/>
                <a:gd name="T70" fmla="*/ 551 w 561"/>
                <a:gd name="T71" fmla="*/ 78 h 740"/>
                <a:gd name="T72" fmla="*/ 551 w 561"/>
                <a:gd name="T73" fmla="*/ 84 h 740"/>
                <a:gd name="T74" fmla="*/ 556 w 561"/>
                <a:gd name="T75" fmla="*/ 84 h 740"/>
                <a:gd name="T76" fmla="*/ 560 w 561"/>
                <a:gd name="T77" fmla="*/ 91 h 740"/>
                <a:gd name="T78" fmla="*/ 545 w 561"/>
                <a:gd name="T79" fmla="*/ 88 h 740"/>
                <a:gd name="T80" fmla="*/ 539 w 561"/>
                <a:gd name="T81" fmla="*/ 99 h 740"/>
                <a:gd name="T82" fmla="*/ 530 w 561"/>
                <a:gd name="T83" fmla="*/ 145 h 740"/>
                <a:gd name="T84" fmla="*/ 518 w 561"/>
                <a:gd name="T85" fmla="*/ 164 h 740"/>
                <a:gd name="T86" fmla="*/ 497 w 561"/>
                <a:gd name="T87" fmla="*/ 202 h 740"/>
                <a:gd name="T88" fmla="*/ 485 w 561"/>
                <a:gd name="T89" fmla="*/ 215 h 740"/>
                <a:gd name="T90" fmla="*/ 479 w 561"/>
                <a:gd name="T91" fmla="*/ 237 h 740"/>
                <a:gd name="T92" fmla="*/ 444 w 561"/>
                <a:gd name="T93" fmla="*/ 303 h 740"/>
                <a:gd name="T94" fmla="*/ 422 w 561"/>
                <a:gd name="T95" fmla="*/ 351 h 740"/>
                <a:gd name="T96" fmla="*/ 414 w 561"/>
                <a:gd name="T97" fmla="*/ 358 h 740"/>
                <a:gd name="T98" fmla="*/ 389 w 561"/>
                <a:gd name="T99" fmla="*/ 389 h 740"/>
                <a:gd name="T100" fmla="*/ 382 w 561"/>
                <a:gd name="T101" fmla="*/ 405 h 740"/>
                <a:gd name="T102" fmla="*/ 363 w 561"/>
                <a:gd name="T103" fmla="*/ 432 h 740"/>
                <a:gd name="T104" fmla="*/ 334 w 561"/>
                <a:gd name="T105" fmla="*/ 461 h 740"/>
                <a:gd name="T106" fmla="*/ 297 w 561"/>
                <a:gd name="T107" fmla="*/ 492 h 740"/>
                <a:gd name="T108" fmla="*/ 277 w 561"/>
                <a:gd name="T109" fmla="*/ 520 h 740"/>
                <a:gd name="T110" fmla="*/ 243 w 561"/>
                <a:gd name="T111" fmla="*/ 545 h 740"/>
                <a:gd name="T112" fmla="*/ 216 w 561"/>
                <a:gd name="T113" fmla="*/ 554 h 740"/>
                <a:gd name="T114" fmla="*/ 120 w 561"/>
                <a:gd name="T115" fmla="*/ 640 h 740"/>
                <a:gd name="T116" fmla="*/ 91 w 561"/>
                <a:gd name="T117" fmla="*/ 663 h 740"/>
                <a:gd name="T118" fmla="*/ 87 w 561"/>
                <a:gd name="T119" fmla="*/ 665 h 740"/>
                <a:gd name="T120" fmla="*/ 83 w 561"/>
                <a:gd name="T121" fmla="*/ 674 h 740"/>
                <a:gd name="T122" fmla="*/ 61 w 561"/>
                <a:gd name="T123" fmla="*/ 705 h 740"/>
                <a:gd name="T124" fmla="*/ 32 w 561"/>
                <a:gd name="T125" fmla="*/ 739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1" h="740">
                  <a:moveTo>
                    <a:pt x="30" y="740"/>
                  </a:moveTo>
                  <a:lnTo>
                    <a:pt x="29" y="737"/>
                  </a:lnTo>
                  <a:lnTo>
                    <a:pt x="6" y="708"/>
                  </a:lnTo>
                  <a:lnTo>
                    <a:pt x="0" y="700"/>
                  </a:lnTo>
                  <a:lnTo>
                    <a:pt x="0" y="657"/>
                  </a:lnTo>
                  <a:lnTo>
                    <a:pt x="0" y="604"/>
                  </a:lnTo>
                  <a:lnTo>
                    <a:pt x="0" y="551"/>
                  </a:lnTo>
                  <a:lnTo>
                    <a:pt x="0" y="498"/>
                  </a:lnTo>
                  <a:lnTo>
                    <a:pt x="3" y="496"/>
                  </a:lnTo>
                  <a:lnTo>
                    <a:pt x="25" y="474"/>
                  </a:lnTo>
                  <a:lnTo>
                    <a:pt x="46" y="442"/>
                  </a:lnTo>
                  <a:lnTo>
                    <a:pt x="48" y="437"/>
                  </a:lnTo>
                  <a:lnTo>
                    <a:pt x="51" y="433"/>
                  </a:lnTo>
                  <a:lnTo>
                    <a:pt x="66" y="426"/>
                  </a:lnTo>
                  <a:lnTo>
                    <a:pt x="102" y="414"/>
                  </a:lnTo>
                  <a:lnTo>
                    <a:pt x="114" y="401"/>
                  </a:lnTo>
                  <a:lnTo>
                    <a:pt x="127" y="393"/>
                  </a:lnTo>
                  <a:lnTo>
                    <a:pt x="148" y="384"/>
                  </a:lnTo>
                  <a:lnTo>
                    <a:pt x="157" y="379"/>
                  </a:lnTo>
                  <a:lnTo>
                    <a:pt x="221" y="379"/>
                  </a:lnTo>
                  <a:lnTo>
                    <a:pt x="302" y="297"/>
                  </a:lnTo>
                  <a:lnTo>
                    <a:pt x="373" y="227"/>
                  </a:lnTo>
                  <a:lnTo>
                    <a:pt x="383" y="215"/>
                  </a:lnTo>
                  <a:lnTo>
                    <a:pt x="384" y="212"/>
                  </a:lnTo>
                  <a:lnTo>
                    <a:pt x="331" y="213"/>
                  </a:lnTo>
                  <a:lnTo>
                    <a:pt x="244" y="181"/>
                  </a:lnTo>
                  <a:lnTo>
                    <a:pt x="166" y="154"/>
                  </a:lnTo>
                  <a:lnTo>
                    <a:pt x="159" y="147"/>
                  </a:lnTo>
                  <a:lnTo>
                    <a:pt x="140" y="132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4" y="110"/>
                  </a:lnTo>
                  <a:lnTo>
                    <a:pt x="119" y="107"/>
                  </a:lnTo>
                  <a:lnTo>
                    <a:pt x="113" y="100"/>
                  </a:lnTo>
                  <a:lnTo>
                    <a:pt x="110" y="95"/>
                  </a:lnTo>
                  <a:lnTo>
                    <a:pt x="103" y="88"/>
                  </a:lnTo>
                  <a:lnTo>
                    <a:pt x="98" y="65"/>
                  </a:lnTo>
                  <a:lnTo>
                    <a:pt x="99" y="60"/>
                  </a:lnTo>
                  <a:lnTo>
                    <a:pt x="103" y="55"/>
                  </a:lnTo>
                  <a:lnTo>
                    <a:pt x="105" y="49"/>
                  </a:lnTo>
                  <a:lnTo>
                    <a:pt x="115" y="37"/>
                  </a:lnTo>
                  <a:lnTo>
                    <a:pt x="120" y="25"/>
                  </a:lnTo>
                  <a:lnTo>
                    <a:pt x="123" y="23"/>
                  </a:lnTo>
                  <a:lnTo>
                    <a:pt x="125" y="27"/>
                  </a:lnTo>
                  <a:lnTo>
                    <a:pt x="130" y="29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51" y="57"/>
                  </a:lnTo>
                  <a:lnTo>
                    <a:pt x="167" y="73"/>
                  </a:lnTo>
                  <a:lnTo>
                    <a:pt x="179" y="82"/>
                  </a:lnTo>
                  <a:lnTo>
                    <a:pt x="186" y="84"/>
                  </a:lnTo>
                  <a:lnTo>
                    <a:pt x="193" y="82"/>
                  </a:lnTo>
                  <a:lnTo>
                    <a:pt x="215" y="83"/>
                  </a:lnTo>
                  <a:lnTo>
                    <a:pt x="222" y="77"/>
                  </a:lnTo>
                  <a:lnTo>
                    <a:pt x="231" y="72"/>
                  </a:lnTo>
                  <a:lnTo>
                    <a:pt x="238" y="70"/>
                  </a:lnTo>
                  <a:lnTo>
                    <a:pt x="248" y="64"/>
                  </a:lnTo>
                  <a:lnTo>
                    <a:pt x="253" y="62"/>
                  </a:lnTo>
                  <a:lnTo>
                    <a:pt x="255" y="60"/>
                  </a:lnTo>
                  <a:lnTo>
                    <a:pt x="258" y="57"/>
                  </a:lnTo>
                  <a:lnTo>
                    <a:pt x="260" y="57"/>
                  </a:lnTo>
                  <a:lnTo>
                    <a:pt x="265" y="61"/>
                  </a:lnTo>
                  <a:lnTo>
                    <a:pt x="269" y="61"/>
                  </a:lnTo>
                  <a:lnTo>
                    <a:pt x="271" y="62"/>
                  </a:lnTo>
                  <a:lnTo>
                    <a:pt x="283" y="61"/>
                  </a:lnTo>
                  <a:lnTo>
                    <a:pt x="291" y="67"/>
                  </a:lnTo>
                  <a:lnTo>
                    <a:pt x="302" y="67"/>
                  </a:lnTo>
                  <a:lnTo>
                    <a:pt x="312" y="65"/>
                  </a:lnTo>
                  <a:lnTo>
                    <a:pt x="317" y="61"/>
                  </a:lnTo>
                  <a:lnTo>
                    <a:pt x="322" y="56"/>
                  </a:lnTo>
                  <a:lnTo>
                    <a:pt x="331" y="54"/>
                  </a:lnTo>
                  <a:lnTo>
                    <a:pt x="336" y="48"/>
                  </a:lnTo>
                  <a:lnTo>
                    <a:pt x="342" y="44"/>
                  </a:lnTo>
                  <a:lnTo>
                    <a:pt x="353" y="41"/>
                  </a:lnTo>
                  <a:lnTo>
                    <a:pt x="365" y="46"/>
                  </a:lnTo>
                  <a:lnTo>
                    <a:pt x="372" y="45"/>
                  </a:lnTo>
                  <a:lnTo>
                    <a:pt x="382" y="44"/>
                  </a:lnTo>
                  <a:lnTo>
                    <a:pt x="393" y="43"/>
                  </a:lnTo>
                  <a:lnTo>
                    <a:pt x="398" y="41"/>
                  </a:lnTo>
                  <a:lnTo>
                    <a:pt x="411" y="33"/>
                  </a:lnTo>
                  <a:lnTo>
                    <a:pt x="417" y="33"/>
                  </a:lnTo>
                  <a:lnTo>
                    <a:pt x="430" y="37"/>
                  </a:lnTo>
                  <a:lnTo>
                    <a:pt x="447" y="29"/>
                  </a:lnTo>
                  <a:lnTo>
                    <a:pt x="451" y="28"/>
                  </a:lnTo>
                  <a:lnTo>
                    <a:pt x="458" y="29"/>
                  </a:lnTo>
                  <a:lnTo>
                    <a:pt x="462" y="24"/>
                  </a:lnTo>
                  <a:lnTo>
                    <a:pt x="473" y="25"/>
                  </a:lnTo>
                  <a:lnTo>
                    <a:pt x="481" y="24"/>
                  </a:lnTo>
                  <a:lnTo>
                    <a:pt x="496" y="21"/>
                  </a:lnTo>
                  <a:lnTo>
                    <a:pt x="501" y="17"/>
                  </a:lnTo>
                  <a:lnTo>
                    <a:pt x="514" y="12"/>
                  </a:lnTo>
                  <a:lnTo>
                    <a:pt x="518" y="2"/>
                  </a:lnTo>
                  <a:lnTo>
                    <a:pt x="527" y="0"/>
                  </a:lnTo>
                  <a:lnTo>
                    <a:pt x="535" y="0"/>
                  </a:lnTo>
                  <a:lnTo>
                    <a:pt x="546" y="7"/>
                  </a:lnTo>
                  <a:lnTo>
                    <a:pt x="555" y="7"/>
                  </a:lnTo>
                  <a:lnTo>
                    <a:pt x="556" y="8"/>
                  </a:lnTo>
                  <a:lnTo>
                    <a:pt x="555" y="14"/>
                  </a:lnTo>
                  <a:lnTo>
                    <a:pt x="555" y="19"/>
                  </a:lnTo>
                  <a:lnTo>
                    <a:pt x="549" y="27"/>
                  </a:lnTo>
                  <a:lnTo>
                    <a:pt x="548" y="33"/>
                  </a:lnTo>
                  <a:lnTo>
                    <a:pt x="548" y="41"/>
                  </a:lnTo>
                  <a:lnTo>
                    <a:pt x="554" y="46"/>
                  </a:lnTo>
                  <a:lnTo>
                    <a:pt x="551" y="52"/>
                  </a:lnTo>
                  <a:lnTo>
                    <a:pt x="552" y="59"/>
                  </a:lnTo>
                  <a:lnTo>
                    <a:pt x="551" y="66"/>
                  </a:lnTo>
                  <a:lnTo>
                    <a:pt x="552" y="75"/>
                  </a:lnTo>
                  <a:lnTo>
                    <a:pt x="551" y="78"/>
                  </a:lnTo>
                  <a:lnTo>
                    <a:pt x="544" y="83"/>
                  </a:lnTo>
                  <a:lnTo>
                    <a:pt x="545" y="86"/>
                  </a:lnTo>
                  <a:lnTo>
                    <a:pt x="551" y="84"/>
                  </a:lnTo>
                  <a:lnTo>
                    <a:pt x="552" y="82"/>
                  </a:lnTo>
                  <a:lnTo>
                    <a:pt x="554" y="82"/>
                  </a:lnTo>
                  <a:lnTo>
                    <a:pt x="556" y="84"/>
                  </a:lnTo>
                  <a:lnTo>
                    <a:pt x="561" y="86"/>
                  </a:lnTo>
                  <a:lnTo>
                    <a:pt x="561" y="89"/>
                  </a:lnTo>
                  <a:lnTo>
                    <a:pt x="560" y="91"/>
                  </a:lnTo>
                  <a:lnTo>
                    <a:pt x="559" y="91"/>
                  </a:lnTo>
                  <a:lnTo>
                    <a:pt x="552" y="88"/>
                  </a:lnTo>
                  <a:lnTo>
                    <a:pt x="545" y="88"/>
                  </a:lnTo>
                  <a:lnTo>
                    <a:pt x="540" y="91"/>
                  </a:lnTo>
                  <a:lnTo>
                    <a:pt x="539" y="92"/>
                  </a:lnTo>
                  <a:lnTo>
                    <a:pt x="539" y="99"/>
                  </a:lnTo>
                  <a:lnTo>
                    <a:pt x="533" y="125"/>
                  </a:lnTo>
                  <a:lnTo>
                    <a:pt x="533" y="141"/>
                  </a:lnTo>
                  <a:lnTo>
                    <a:pt x="530" y="145"/>
                  </a:lnTo>
                  <a:lnTo>
                    <a:pt x="528" y="156"/>
                  </a:lnTo>
                  <a:lnTo>
                    <a:pt x="524" y="159"/>
                  </a:lnTo>
                  <a:lnTo>
                    <a:pt x="518" y="164"/>
                  </a:lnTo>
                  <a:lnTo>
                    <a:pt x="511" y="181"/>
                  </a:lnTo>
                  <a:lnTo>
                    <a:pt x="502" y="190"/>
                  </a:lnTo>
                  <a:lnTo>
                    <a:pt x="497" y="202"/>
                  </a:lnTo>
                  <a:lnTo>
                    <a:pt x="497" y="204"/>
                  </a:lnTo>
                  <a:lnTo>
                    <a:pt x="492" y="207"/>
                  </a:lnTo>
                  <a:lnTo>
                    <a:pt x="485" y="215"/>
                  </a:lnTo>
                  <a:lnTo>
                    <a:pt x="482" y="220"/>
                  </a:lnTo>
                  <a:lnTo>
                    <a:pt x="480" y="226"/>
                  </a:lnTo>
                  <a:lnTo>
                    <a:pt x="479" y="237"/>
                  </a:lnTo>
                  <a:lnTo>
                    <a:pt x="462" y="271"/>
                  </a:lnTo>
                  <a:lnTo>
                    <a:pt x="447" y="296"/>
                  </a:lnTo>
                  <a:lnTo>
                    <a:pt x="444" y="303"/>
                  </a:lnTo>
                  <a:lnTo>
                    <a:pt x="438" y="325"/>
                  </a:lnTo>
                  <a:lnTo>
                    <a:pt x="431" y="344"/>
                  </a:lnTo>
                  <a:lnTo>
                    <a:pt x="422" y="351"/>
                  </a:lnTo>
                  <a:lnTo>
                    <a:pt x="419" y="353"/>
                  </a:lnTo>
                  <a:lnTo>
                    <a:pt x="416" y="357"/>
                  </a:lnTo>
                  <a:lnTo>
                    <a:pt x="414" y="358"/>
                  </a:lnTo>
                  <a:lnTo>
                    <a:pt x="409" y="363"/>
                  </a:lnTo>
                  <a:lnTo>
                    <a:pt x="394" y="378"/>
                  </a:lnTo>
                  <a:lnTo>
                    <a:pt x="389" y="389"/>
                  </a:lnTo>
                  <a:lnTo>
                    <a:pt x="389" y="390"/>
                  </a:lnTo>
                  <a:lnTo>
                    <a:pt x="388" y="395"/>
                  </a:lnTo>
                  <a:lnTo>
                    <a:pt x="382" y="405"/>
                  </a:lnTo>
                  <a:lnTo>
                    <a:pt x="373" y="420"/>
                  </a:lnTo>
                  <a:lnTo>
                    <a:pt x="362" y="432"/>
                  </a:lnTo>
                  <a:lnTo>
                    <a:pt x="363" y="432"/>
                  </a:lnTo>
                  <a:lnTo>
                    <a:pt x="352" y="442"/>
                  </a:lnTo>
                  <a:lnTo>
                    <a:pt x="340" y="453"/>
                  </a:lnTo>
                  <a:lnTo>
                    <a:pt x="334" y="461"/>
                  </a:lnTo>
                  <a:lnTo>
                    <a:pt x="323" y="474"/>
                  </a:lnTo>
                  <a:lnTo>
                    <a:pt x="306" y="486"/>
                  </a:lnTo>
                  <a:lnTo>
                    <a:pt x="297" y="492"/>
                  </a:lnTo>
                  <a:lnTo>
                    <a:pt x="297" y="495"/>
                  </a:lnTo>
                  <a:lnTo>
                    <a:pt x="290" y="506"/>
                  </a:lnTo>
                  <a:lnTo>
                    <a:pt x="277" y="520"/>
                  </a:lnTo>
                  <a:lnTo>
                    <a:pt x="264" y="532"/>
                  </a:lnTo>
                  <a:lnTo>
                    <a:pt x="249" y="541"/>
                  </a:lnTo>
                  <a:lnTo>
                    <a:pt x="243" y="545"/>
                  </a:lnTo>
                  <a:lnTo>
                    <a:pt x="231" y="549"/>
                  </a:lnTo>
                  <a:lnTo>
                    <a:pt x="223" y="550"/>
                  </a:lnTo>
                  <a:lnTo>
                    <a:pt x="216" y="554"/>
                  </a:lnTo>
                  <a:lnTo>
                    <a:pt x="193" y="572"/>
                  </a:lnTo>
                  <a:lnTo>
                    <a:pt x="139" y="620"/>
                  </a:lnTo>
                  <a:lnTo>
                    <a:pt x="120" y="640"/>
                  </a:lnTo>
                  <a:lnTo>
                    <a:pt x="113" y="648"/>
                  </a:lnTo>
                  <a:lnTo>
                    <a:pt x="103" y="659"/>
                  </a:lnTo>
                  <a:lnTo>
                    <a:pt x="91" y="663"/>
                  </a:lnTo>
                  <a:lnTo>
                    <a:pt x="87" y="660"/>
                  </a:lnTo>
                  <a:lnTo>
                    <a:pt x="84" y="665"/>
                  </a:lnTo>
                  <a:lnTo>
                    <a:pt x="87" y="665"/>
                  </a:lnTo>
                  <a:lnTo>
                    <a:pt x="88" y="669"/>
                  </a:lnTo>
                  <a:lnTo>
                    <a:pt x="87" y="672"/>
                  </a:lnTo>
                  <a:lnTo>
                    <a:pt x="83" y="674"/>
                  </a:lnTo>
                  <a:lnTo>
                    <a:pt x="81" y="681"/>
                  </a:lnTo>
                  <a:lnTo>
                    <a:pt x="75" y="691"/>
                  </a:lnTo>
                  <a:lnTo>
                    <a:pt x="61" y="705"/>
                  </a:lnTo>
                  <a:lnTo>
                    <a:pt x="50" y="718"/>
                  </a:lnTo>
                  <a:lnTo>
                    <a:pt x="37" y="730"/>
                  </a:lnTo>
                  <a:lnTo>
                    <a:pt x="32" y="739"/>
                  </a:lnTo>
                  <a:lnTo>
                    <a:pt x="30" y="740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Freeform 17"/>
            <p:cNvSpPr>
              <a:spLocks noChangeAspect="1"/>
            </p:cNvSpPr>
            <p:nvPr/>
          </p:nvSpPr>
          <p:spPr bwMode="gray">
            <a:xfrm>
              <a:off x="4697129" y="2289175"/>
              <a:ext cx="906463" cy="987425"/>
            </a:xfrm>
            <a:custGeom>
              <a:avLst/>
              <a:gdLst>
                <a:gd name="T0" fmla="*/ 118 w 907"/>
                <a:gd name="T1" fmla="*/ 375 h 1097"/>
                <a:gd name="T2" fmla="*/ 72 w 907"/>
                <a:gd name="T3" fmla="*/ 426 h 1097"/>
                <a:gd name="T4" fmla="*/ 55 w 907"/>
                <a:gd name="T5" fmla="*/ 449 h 1097"/>
                <a:gd name="T6" fmla="*/ 23 w 907"/>
                <a:gd name="T7" fmla="*/ 508 h 1097"/>
                <a:gd name="T8" fmla="*/ 14 w 907"/>
                <a:gd name="T9" fmla="*/ 527 h 1097"/>
                <a:gd name="T10" fmla="*/ 7 w 907"/>
                <a:gd name="T11" fmla="*/ 564 h 1097"/>
                <a:gd name="T12" fmla="*/ 3 w 907"/>
                <a:gd name="T13" fmla="*/ 596 h 1097"/>
                <a:gd name="T14" fmla="*/ 28 w 907"/>
                <a:gd name="T15" fmla="*/ 623 h 1097"/>
                <a:gd name="T16" fmla="*/ 51 w 907"/>
                <a:gd name="T17" fmla="*/ 667 h 1097"/>
                <a:gd name="T18" fmla="*/ 55 w 907"/>
                <a:gd name="T19" fmla="*/ 703 h 1097"/>
                <a:gd name="T20" fmla="*/ 88 w 907"/>
                <a:gd name="T21" fmla="*/ 777 h 1097"/>
                <a:gd name="T22" fmla="*/ 109 w 907"/>
                <a:gd name="T23" fmla="*/ 817 h 1097"/>
                <a:gd name="T24" fmla="*/ 161 w 907"/>
                <a:gd name="T25" fmla="*/ 840 h 1097"/>
                <a:gd name="T26" fmla="*/ 179 w 907"/>
                <a:gd name="T27" fmla="*/ 869 h 1097"/>
                <a:gd name="T28" fmla="*/ 229 w 907"/>
                <a:gd name="T29" fmla="*/ 914 h 1097"/>
                <a:gd name="T30" fmla="*/ 256 w 907"/>
                <a:gd name="T31" fmla="*/ 950 h 1097"/>
                <a:gd name="T32" fmla="*/ 303 w 907"/>
                <a:gd name="T33" fmla="*/ 993 h 1097"/>
                <a:gd name="T34" fmla="*/ 329 w 907"/>
                <a:gd name="T35" fmla="*/ 1031 h 1097"/>
                <a:gd name="T36" fmla="*/ 369 w 907"/>
                <a:gd name="T37" fmla="*/ 1055 h 1097"/>
                <a:gd name="T38" fmla="*/ 426 w 907"/>
                <a:gd name="T39" fmla="*/ 1042 h 1097"/>
                <a:gd name="T40" fmla="*/ 484 w 907"/>
                <a:gd name="T41" fmla="*/ 1091 h 1097"/>
                <a:gd name="T42" fmla="*/ 517 w 907"/>
                <a:gd name="T43" fmla="*/ 1090 h 1097"/>
                <a:gd name="T44" fmla="*/ 556 w 907"/>
                <a:gd name="T45" fmla="*/ 1097 h 1097"/>
                <a:gd name="T46" fmla="*/ 616 w 907"/>
                <a:gd name="T47" fmla="*/ 1089 h 1097"/>
                <a:gd name="T48" fmla="*/ 662 w 907"/>
                <a:gd name="T49" fmla="*/ 1071 h 1097"/>
                <a:gd name="T50" fmla="*/ 731 w 907"/>
                <a:gd name="T51" fmla="*/ 1046 h 1097"/>
                <a:gd name="T52" fmla="*/ 767 w 907"/>
                <a:gd name="T53" fmla="*/ 1011 h 1097"/>
                <a:gd name="T54" fmla="*/ 727 w 907"/>
                <a:gd name="T55" fmla="*/ 988 h 1097"/>
                <a:gd name="T56" fmla="*/ 702 w 907"/>
                <a:gd name="T57" fmla="*/ 930 h 1097"/>
                <a:gd name="T58" fmla="*/ 665 w 907"/>
                <a:gd name="T59" fmla="*/ 891 h 1097"/>
                <a:gd name="T60" fmla="*/ 629 w 907"/>
                <a:gd name="T61" fmla="*/ 874 h 1097"/>
                <a:gd name="T62" fmla="*/ 614 w 907"/>
                <a:gd name="T63" fmla="*/ 855 h 1097"/>
                <a:gd name="T64" fmla="*/ 652 w 907"/>
                <a:gd name="T65" fmla="*/ 834 h 1097"/>
                <a:gd name="T66" fmla="*/ 672 w 907"/>
                <a:gd name="T67" fmla="*/ 763 h 1097"/>
                <a:gd name="T68" fmla="*/ 676 w 907"/>
                <a:gd name="T69" fmla="*/ 719 h 1097"/>
                <a:gd name="T70" fmla="*/ 697 w 907"/>
                <a:gd name="T71" fmla="*/ 697 h 1097"/>
                <a:gd name="T72" fmla="*/ 723 w 907"/>
                <a:gd name="T73" fmla="*/ 651 h 1097"/>
                <a:gd name="T74" fmla="*/ 783 w 907"/>
                <a:gd name="T75" fmla="*/ 582 h 1097"/>
                <a:gd name="T76" fmla="*/ 798 w 907"/>
                <a:gd name="T77" fmla="*/ 473 h 1097"/>
                <a:gd name="T78" fmla="*/ 821 w 907"/>
                <a:gd name="T79" fmla="*/ 387 h 1097"/>
                <a:gd name="T80" fmla="*/ 842 w 907"/>
                <a:gd name="T81" fmla="*/ 348 h 1097"/>
                <a:gd name="T82" fmla="*/ 885 w 907"/>
                <a:gd name="T83" fmla="*/ 323 h 1097"/>
                <a:gd name="T84" fmla="*/ 904 w 907"/>
                <a:gd name="T85" fmla="*/ 284 h 1097"/>
                <a:gd name="T86" fmla="*/ 887 w 907"/>
                <a:gd name="T87" fmla="*/ 270 h 1097"/>
                <a:gd name="T88" fmla="*/ 852 w 907"/>
                <a:gd name="T89" fmla="*/ 252 h 1097"/>
                <a:gd name="T90" fmla="*/ 837 w 907"/>
                <a:gd name="T91" fmla="*/ 157 h 1097"/>
                <a:gd name="T92" fmla="*/ 821 w 907"/>
                <a:gd name="T93" fmla="*/ 94 h 1097"/>
                <a:gd name="T94" fmla="*/ 798 w 907"/>
                <a:gd name="T95" fmla="*/ 44 h 1097"/>
                <a:gd name="T96" fmla="*/ 749 w 907"/>
                <a:gd name="T97" fmla="*/ 0 h 1097"/>
                <a:gd name="T98" fmla="*/ 672 w 907"/>
                <a:gd name="T99" fmla="*/ 53 h 1097"/>
                <a:gd name="T100" fmla="*/ 522 w 907"/>
                <a:gd name="T101" fmla="*/ 65 h 1097"/>
                <a:gd name="T102" fmla="*/ 519 w 907"/>
                <a:gd name="T103" fmla="*/ 53 h 1097"/>
                <a:gd name="T104" fmla="*/ 379 w 907"/>
                <a:gd name="T105" fmla="*/ 65 h 1097"/>
                <a:gd name="T106" fmla="*/ 170 w 907"/>
                <a:gd name="T107" fmla="*/ 65 h 1097"/>
                <a:gd name="T108" fmla="*/ 118 w 907"/>
                <a:gd name="T109" fmla="*/ 21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7" h="1097">
                  <a:moveTo>
                    <a:pt x="118" y="210"/>
                  </a:moveTo>
                  <a:lnTo>
                    <a:pt x="118" y="266"/>
                  </a:lnTo>
                  <a:lnTo>
                    <a:pt x="118" y="320"/>
                  </a:lnTo>
                  <a:lnTo>
                    <a:pt x="118" y="375"/>
                  </a:lnTo>
                  <a:lnTo>
                    <a:pt x="116" y="424"/>
                  </a:lnTo>
                  <a:lnTo>
                    <a:pt x="110" y="425"/>
                  </a:lnTo>
                  <a:lnTo>
                    <a:pt x="81" y="425"/>
                  </a:lnTo>
                  <a:lnTo>
                    <a:pt x="72" y="426"/>
                  </a:lnTo>
                  <a:lnTo>
                    <a:pt x="60" y="428"/>
                  </a:lnTo>
                  <a:lnTo>
                    <a:pt x="59" y="429"/>
                  </a:lnTo>
                  <a:lnTo>
                    <a:pt x="56" y="438"/>
                  </a:lnTo>
                  <a:lnTo>
                    <a:pt x="55" y="449"/>
                  </a:lnTo>
                  <a:lnTo>
                    <a:pt x="51" y="460"/>
                  </a:lnTo>
                  <a:lnTo>
                    <a:pt x="39" y="477"/>
                  </a:lnTo>
                  <a:lnTo>
                    <a:pt x="23" y="495"/>
                  </a:lnTo>
                  <a:lnTo>
                    <a:pt x="23" y="508"/>
                  </a:lnTo>
                  <a:lnTo>
                    <a:pt x="24" y="516"/>
                  </a:lnTo>
                  <a:lnTo>
                    <a:pt x="23" y="521"/>
                  </a:lnTo>
                  <a:lnTo>
                    <a:pt x="22" y="522"/>
                  </a:lnTo>
                  <a:lnTo>
                    <a:pt x="14" y="527"/>
                  </a:lnTo>
                  <a:lnTo>
                    <a:pt x="11" y="531"/>
                  </a:lnTo>
                  <a:lnTo>
                    <a:pt x="9" y="541"/>
                  </a:lnTo>
                  <a:lnTo>
                    <a:pt x="9" y="555"/>
                  </a:lnTo>
                  <a:lnTo>
                    <a:pt x="7" y="564"/>
                  </a:lnTo>
                  <a:lnTo>
                    <a:pt x="1" y="575"/>
                  </a:lnTo>
                  <a:lnTo>
                    <a:pt x="0" y="580"/>
                  </a:lnTo>
                  <a:lnTo>
                    <a:pt x="0" y="596"/>
                  </a:lnTo>
                  <a:lnTo>
                    <a:pt x="3" y="596"/>
                  </a:lnTo>
                  <a:lnTo>
                    <a:pt x="8" y="595"/>
                  </a:lnTo>
                  <a:lnTo>
                    <a:pt x="24" y="591"/>
                  </a:lnTo>
                  <a:lnTo>
                    <a:pt x="23" y="607"/>
                  </a:lnTo>
                  <a:lnTo>
                    <a:pt x="28" y="623"/>
                  </a:lnTo>
                  <a:lnTo>
                    <a:pt x="40" y="657"/>
                  </a:lnTo>
                  <a:lnTo>
                    <a:pt x="41" y="659"/>
                  </a:lnTo>
                  <a:lnTo>
                    <a:pt x="48" y="662"/>
                  </a:lnTo>
                  <a:lnTo>
                    <a:pt x="51" y="667"/>
                  </a:lnTo>
                  <a:lnTo>
                    <a:pt x="54" y="676"/>
                  </a:lnTo>
                  <a:lnTo>
                    <a:pt x="54" y="684"/>
                  </a:lnTo>
                  <a:lnTo>
                    <a:pt x="45" y="688"/>
                  </a:lnTo>
                  <a:lnTo>
                    <a:pt x="55" y="703"/>
                  </a:lnTo>
                  <a:lnTo>
                    <a:pt x="72" y="722"/>
                  </a:lnTo>
                  <a:lnTo>
                    <a:pt x="88" y="743"/>
                  </a:lnTo>
                  <a:lnTo>
                    <a:pt x="93" y="759"/>
                  </a:lnTo>
                  <a:lnTo>
                    <a:pt x="88" y="777"/>
                  </a:lnTo>
                  <a:lnTo>
                    <a:pt x="86" y="793"/>
                  </a:lnTo>
                  <a:lnTo>
                    <a:pt x="88" y="806"/>
                  </a:lnTo>
                  <a:lnTo>
                    <a:pt x="98" y="816"/>
                  </a:lnTo>
                  <a:lnTo>
                    <a:pt x="109" y="817"/>
                  </a:lnTo>
                  <a:lnTo>
                    <a:pt x="122" y="821"/>
                  </a:lnTo>
                  <a:lnTo>
                    <a:pt x="127" y="836"/>
                  </a:lnTo>
                  <a:lnTo>
                    <a:pt x="138" y="840"/>
                  </a:lnTo>
                  <a:lnTo>
                    <a:pt x="161" y="840"/>
                  </a:lnTo>
                  <a:lnTo>
                    <a:pt x="169" y="847"/>
                  </a:lnTo>
                  <a:lnTo>
                    <a:pt x="179" y="854"/>
                  </a:lnTo>
                  <a:lnTo>
                    <a:pt x="180" y="859"/>
                  </a:lnTo>
                  <a:lnTo>
                    <a:pt x="179" y="869"/>
                  </a:lnTo>
                  <a:lnTo>
                    <a:pt x="185" y="880"/>
                  </a:lnTo>
                  <a:lnTo>
                    <a:pt x="204" y="892"/>
                  </a:lnTo>
                  <a:lnTo>
                    <a:pt x="222" y="904"/>
                  </a:lnTo>
                  <a:lnTo>
                    <a:pt x="229" y="914"/>
                  </a:lnTo>
                  <a:lnTo>
                    <a:pt x="240" y="920"/>
                  </a:lnTo>
                  <a:lnTo>
                    <a:pt x="245" y="930"/>
                  </a:lnTo>
                  <a:lnTo>
                    <a:pt x="249" y="941"/>
                  </a:lnTo>
                  <a:lnTo>
                    <a:pt x="256" y="950"/>
                  </a:lnTo>
                  <a:lnTo>
                    <a:pt x="258" y="961"/>
                  </a:lnTo>
                  <a:lnTo>
                    <a:pt x="267" y="964"/>
                  </a:lnTo>
                  <a:lnTo>
                    <a:pt x="297" y="984"/>
                  </a:lnTo>
                  <a:lnTo>
                    <a:pt x="303" y="993"/>
                  </a:lnTo>
                  <a:lnTo>
                    <a:pt x="304" y="1004"/>
                  </a:lnTo>
                  <a:lnTo>
                    <a:pt x="310" y="1011"/>
                  </a:lnTo>
                  <a:lnTo>
                    <a:pt x="317" y="1022"/>
                  </a:lnTo>
                  <a:lnTo>
                    <a:pt x="329" y="1031"/>
                  </a:lnTo>
                  <a:lnTo>
                    <a:pt x="335" y="1039"/>
                  </a:lnTo>
                  <a:lnTo>
                    <a:pt x="340" y="1049"/>
                  </a:lnTo>
                  <a:lnTo>
                    <a:pt x="363" y="1058"/>
                  </a:lnTo>
                  <a:lnTo>
                    <a:pt x="369" y="1055"/>
                  </a:lnTo>
                  <a:lnTo>
                    <a:pt x="376" y="1047"/>
                  </a:lnTo>
                  <a:lnTo>
                    <a:pt x="403" y="1053"/>
                  </a:lnTo>
                  <a:lnTo>
                    <a:pt x="414" y="1052"/>
                  </a:lnTo>
                  <a:lnTo>
                    <a:pt x="426" y="1042"/>
                  </a:lnTo>
                  <a:lnTo>
                    <a:pt x="437" y="1048"/>
                  </a:lnTo>
                  <a:lnTo>
                    <a:pt x="461" y="1074"/>
                  </a:lnTo>
                  <a:lnTo>
                    <a:pt x="475" y="1082"/>
                  </a:lnTo>
                  <a:lnTo>
                    <a:pt x="484" y="1091"/>
                  </a:lnTo>
                  <a:lnTo>
                    <a:pt x="490" y="1096"/>
                  </a:lnTo>
                  <a:lnTo>
                    <a:pt x="496" y="1096"/>
                  </a:lnTo>
                  <a:lnTo>
                    <a:pt x="503" y="1091"/>
                  </a:lnTo>
                  <a:lnTo>
                    <a:pt x="517" y="1090"/>
                  </a:lnTo>
                  <a:lnTo>
                    <a:pt x="528" y="1093"/>
                  </a:lnTo>
                  <a:lnTo>
                    <a:pt x="538" y="1091"/>
                  </a:lnTo>
                  <a:lnTo>
                    <a:pt x="550" y="1090"/>
                  </a:lnTo>
                  <a:lnTo>
                    <a:pt x="556" y="1097"/>
                  </a:lnTo>
                  <a:lnTo>
                    <a:pt x="573" y="1093"/>
                  </a:lnTo>
                  <a:lnTo>
                    <a:pt x="587" y="1092"/>
                  </a:lnTo>
                  <a:lnTo>
                    <a:pt x="600" y="1087"/>
                  </a:lnTo>
                  <a:lnTo>
                    <a:pt x="616" y="1089"/>
                  </a:lnTo>
                  <a:lnTo>
                    <a:pt x="635" y="1089"/>
                  </a:lnTo>
                  <a:lnTo>
                    <a:pt x="662" y="1071"/>
                  </a:lnTo>
                  <a:lnTo>
                    <a:pt x="662" y="1068"/>
                  </a:lnTo>
                  <a:lnTo>
                    <a:pt x="662" y="1071"/>
                  </a:lnTo>
                  <a:lnTo>
                    <a:pt x="678" y="1052"/>
                  </a:lnTo>
                  <a:lnTo>
                    <a:pt x="690" y="1044"/>
                  </a:lnTo>
                  <a:lnTo>
                    <a:pt x="701" y="1043"/>
                  </a:lnTo>
                  <a:lnTo>
                    <a:pt x="731" y="1046"/>
                  </a:lnTo>
                  <a:lnTo>
                    <a:pt x="744" y="1046"/>
                  </a:lnTo>
                  <a:lnTo>
                    <a:pt x="765" y="1043"/>
                  </a:lnTo>
                  <a:lnTo>
                    <a:pt x="766" y="1021"/>
                  </a:lnTo>
                  <a:lnTo>
                    <a:pt x="767" y="1011"/>
                  </a:lnTo>
                  <a:lnTo>
                    <a:pt x="766" y="1004"/>
                  </a:lnTo>
                  <a:lnTo>
                    <a:pt x="759" y="999"/>
                  </a:lnTo>
                  <a:lnTo>
                    <a:pt x="735" y="994"/>
                  </a:lnTo>
                  <a:lnTo>
                    <a:pt x="727" y="988"/>
                  </a:lnTo>
                  <a:lnTo>
                    <a:pt x="722" y="979"/>
                  </a:lnTo>
                  <a:lnTo>
                    <a:pt x="712" y="952"/>
                  </a:lnTo>
                  <a:lnTo>
                    <a:pt x="707" y="940"/>
                  </a:lnTo>
                  <a:lnTo>
                    <a:pt x="702" y="930"/>
                  </a:lnTo>
                  <a:lnTo>
                    <a:pt x="680" y="917"/>
                  </a:lnTo>
                  <a:lnTo>
                    <a:pt x="673" y="909"/>
                  </a:lnTo>
                  <a:lnTo>
                    <a:pt x="667" y="901"/>
                  </a:lnTo>
                  <a:lnTo>
                    <a:pt x="665" y="891"/>
                  </a:lnTo>
                  <a:lnTo>
                    <a:pt x="657" y="881"/>
                  </a:lnTo>
                  <a:lnTo>
                    <a:pt x="648" y="876"/>
                  </a:lnTo>
                  <a:lnTo>
                    <a:pt x="637" y="872"/>
                  </a:lnTo>
                  <a:lnTo>
                    <a:pt x="629" y="874"/>
                  </a:lnTo>
                  <a:lnTo>
                    <a:pt x="621" y="867"/>
                  </a:lnTo>
                  <a:lnTo>
                    <a:pt x="615" y="867"/>
                  </a:lnTo>
                  <a:lnTo>
                    <a:pt x="609" y="863"/>
                  </a:lnTo>
                  <a:lnTo>
                    <a:pt x="614" y="855"/>
                  </a:lnTo>
                  <a:lnTo>
                    <a:pt x="620" y="850"/>
                  </a:lnTo>
                  <a:lnTo>
                    <a:pt x="620" y="836"/>
                  </a:lnTo>
                  <a:lnTo>
                    <a:pt x="630" y="832"/>
                  </a:lnTo>
                  <a:lnTo>
                    <a:pt x="652" y="834"/>
                  </a:lnTo>
                  <a:lnTo>
                    <a:pt x="663" y="829"/>
                  </a:lnTo>
                  <a:lnTo>
                    <a:pt x="670" y="823"/>
                  </a:lnTo>
                  <a:lnTo>
                    <a:pt x="672" y="808"/>
                  </a:lnTo>
                  <a:lnTo>
                    <a:pt x="672" y="763"/>
                  </a:lnTo>
                  <a:lnTo>
                    <a:pt x="676" y="747"/>
                  </a:lnTo>
                  <a:lnTo>
                    <a:pt x="678" y="736"/>
                  </a:lnTo>
                  <a:lnTo>
                    <a:pt x="676" y="730"/>
                  </a:lnTo>
                  <a:lnTo>
                    <a:pt x="676" y="719"/>
                  </a:lnTo>
                  <a:lnTo>
                    <a:pt x="680" y="721"/>
                  </a:lnTo>
                  <a:lnTo>
                    <a:pt x="683" y="714"/>
                  </a:lnTo>
                  <a:lnTo>
                    <a:pt x="690" y="702"/>
                  </a:lnTo>
                  <a:lnTo>
                    <a:pt x="697" y="697"/>
                  </a:lnTo>
                  <a:lnTo>
                    <a:pt x="708" y="697"/>
                  </a:lnTo>
                  <a:lnTo>
                    <a:pt x="713" y="692"/>
                  </a:lnTo>
                  <a:lnTo>
                    <a:pt x="718" y="665"/>
                  </a:lnTo>
                  <a:lnTo>
                    <a:pt x="723" y="651"/>
                  </a:lnTo>
                  <a:lnTo>
                    <a:pt x="758" y="602"/>
                  </a:lnTo>
                  <a:lnTo>
                    <a:pt x="767" y="592"/>
                  </a:lnTo>
                  <a:lnTo>
                    <a:pt x="776" y="590"/>
                  </a:lnTo>
                  <a:lnTo>
                    <a:pt x="783" y="582"/>
                  </a:lnTo>
                  <a:lnTo>
                    <a:pt x="801" y="525"/>
                  </a:lnTo>
                  <a:lnTo>
                    <a:pt x="801" y="509"/>
                  </a:lnTo>
                  <a:lnTo>
                    <a:pt x="798" y="493"/>
                  </a:lnTo>
                  <a:lnTo>
                    <a:pt x="798" y="473"/>
                  </a:lnTo>
                  <a:lnTo>
                    <a:pt x="802" y="456"/>
                  </a:lnTo>
                  <a:lnTo>
                    <a:pt x="809" y="442"/>
                  </a:lnTo>
                  <a:lnTo>
                    <a:pt x="818" y="408"/>
                  </a:lnTo>
                  <a:lnTo>
                    <a:pt x="821" y="387"/>
                  </a:lnTo>
                  <a:lnTo>
                    <a:pt x="821" y="379"/>
                  </a:lnTo>
                  <a:lnTo>
                    <a:pt x="825" y="358"/>
                  </a:lnTo>
                  <a:lnTo>
                    <a:pt x="829" y="349"/>
                  </a:lnTo>
                  <a:lnTo>
                    <a:pt x="842" y="348"/>
                  </a:lnTo>
                  <a:lnTo>
                    <a:pt x="851" y="343"/>
                  </a:lnTo>
                  <a:lnTo>
                    <a:pt x="856" y="336"/>
                  </a:lnTo>
                  <a:lnTo>
                    <a:pt x="877" y="326"/>
                  </a:lnTo>
                  <a:lnTo>
                    <a:pt x="885" y="323"/>
                  </a:lnTo>
                  <a:lnTo>
                    <a:pt x="898" y="317"/>
                  </a:lnTo>
                  <a:lnTo>
                    <a:pt x="905" y="302"/>
                  </a:lnTo>
                  <a:lnTo>
                    <a:pt x="907" y="293"/>
                  </a:lnTo>
                  <a:lnTo>
                    <a:pt x="904" y="284"/>
                  </a:lnTo>
                  <a:lnTo>
                    <a:pt x="899" y="284"/>
                  </a:lnTo>
                  <a:lnTo>
                    <a:pt x="896" y="280"/>
                  </a:lnTo>
                  <a:lnTo>
                    <a:pt x="891" y="282"/>
                  </a:lnTo>
                  <a:lnTo>
                    <a:pt x="887" y="270"/>
                  </a:lnTo>
                  <a:lnTo>
                    <a:pt x="880" y="264"/>
                  </a:lnTo>
                  <a:lnTo>
                    <a:pt x="873" y="263"/>
                  </a:lnTo>
                  <a:lnTo>
                    <a:pt x="858" y="257"/>
                  </a:lnTo>
                  <a:lnTo>
                    <a:pt x="852" y="252"/>
                  </a:lnTo>
                  <a:lnTo>
                    <a:pt x="847" y="245"/>
                  </a:lnTo>
                  <a:lnTo>
                    <a:pt x="840" y="214"/>
                  </a:lnTo>
                  <a:lnTo>
                    <a:pt x="837" y="191"/>
                  </a:lnTo>
                  <a:lnTo>
                    <a:pt x="837" y="157"/>
                  </a:lnTo>
                  <a:lnTo>
                    <a:pt x="836" y="117"/>
                  </a:lnTo>
                  <a:lnTo>
                    <a:pt x="839" y="118"/>
                  </a:lnTo>
                  <a:lnTo>
                    <a:pt x="836" y="111"/>
                  </a:lnTo>
                  <a:lnTo>
                    <a:pt x="821" y="94"/>
                  </a:lnTo>
                  <a:lnTo>
                    <a:pt x="820" y="81"/>
                  </a:lnTo>
                  <a:lnTo>
                    <a:pt x="819" y="65"/>
                  </a:lnTo>
                  <a:lnTo>
                    <a:pt x="808" y="49"/>
                  </a:lnTo>
                  <a:lnTo>
                    <a:pt x="798" y="44"/>
                  </a:lnTo>
                  <a:lnTo>
                    <a:pt x="787" y="31"/>
                  </a:lnTo>
                  <a:lnTo>
                    <a:pt x="776" y="25"/>
                  </a:lnTo>
                  <a:lnTo>
                    <a:pt x="761" y="19"/>
                  </a:lnTo>
                  <a:lnTo>
                    <a:pt x="749" y="0"/>
                  </a:lnTo>
                  <a:lnTo>
                    <a:pt x="727" y="20"/>
                  </a:lnTo>
                  <a:lnTo>
                    <a:pt x="713" y="15"/>
                  </a:lnTo>
                  <a:lnTo>
                    <a:pt x="701" y="46"/>
                  </a:lnTo>
                  <a:lnTo>
                    <a:pt x="672" y="53"/>
                  </a:lnTo>
                  <a:lnTo>
                    <a:pt x="664" y="78"/>
                  </a:lnTo>
                  <a:lnTo>
                    <a:pt x="637" y="80"/>
                  </a:lnTo>
                  <a:lnTo>
                    <a:pt x="619" y="67"/>
                  </a:lnTo>
                  <a:lnTo>
                    <a:pt x="522" y="65"/>
                  </a:lnTo>
                  <a:lnTo>
                    <a:pt x="527" y="54"/>
                  </a:lnTo>
                  <a:lnTo>
                    <a:pt x="524" y="54"/>
                  </a:lnTo>
                  <a:lnTo>
                    <a:pt x="522" y="53"/>
                  </a:lnTo>
                  <a:lnTo>
                    <a:pt x="519" y="53"/>
                  </a:lnTo>
                  <a:lnTo>
                    <a:pt x="512" y="65"/>
                  </a:lnTo>
                  <a:lnTo>
                    <a:pt x="484" y="65"/>
                  </a:lnTo>
                  <a:lnTo>
                    <a:pt x="431" y="65"/>
                  </a:lnTo>
                  <a:lnTo>
                    <a:pt x="379" y="65"/>
                  </a:lnTo>
                  <a:lnTo>
                    <a:pt x="326" y="65"/>
                  </a:lnTo>
                  <a:lnTo>
                    <a:pt x="275" y="65"/>
                  </a:lnTo>
                  <a:lnTo>
                    <a:pt x="223" y="65"/>
                  </a:lnTo>
                  <a:lnTo>
                    <a:pt x="170" y="65"/>
                  </a:lnTo>
                  <a:lnTo>
                    <a:pt x="170" y="118"/>
                  </a:lnTo>
                  <a:lnTo>
                    <a:pt x="170" y="177"/>
                  </a:lnTo>
                  <a:lnTo>
                    <a:pt x="118" y="177"/>
                  </a:lnTo>
                  <a:lnTo>
                    <a:pt x="118" y="21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Freeform 18"/>
            <p:cNvSpPr>
              <a:spLocks noChangeAspect="1"/>
            </p:cNvSpPr>
            <p:nvPr/>
          </p:nvSpPr>
          <p:spPr bwMode="gray">
            <a:xfrm>
              <a:off x="3498567" y="2260600"/>
              <a:ext cx="871537" cy="615950"/>
            </a:xfrm>
            <a:custGeom>
              <a:avLst/>
              <a:gdLst>
                <a:gd name="T0" fmla="*/ 222 w 872"/>
                <a:gd name="T1" fmla="*/ 381 h 678"/>
                <a:gd name="T2" fmla="*/ 209 w 872"/>
                <a:gd name="T3" fmla="*/ 442 h 678"/>
                <a:gd name="T4" fmla="*/ 192 w 872"/>
                <a:gd name="T5" fmla="*/ 463 h 678"/>
                <a:gd name="T6" fmla="*/ 186 w 872"/>
                <a:gd name="T7" fmla="*/ 474 h 678"/>
                <a:gd name="T8" fmla="*/ 160 w 872"/>
                <a:gd name="T9" fmla="*/ 475 h 678"/>
                <a:gd name="T10" fmla="*/ 42 w 872"/>
                <a:gd name="T11" fmla="*/ 495 h 678"/>
                <a:gd name="T12" fmla="*/ 3 w 872"/>
                <a:gd name="T13" fmla="*/ 511 h 678"/>
                <a:gd name="T14" fmla="*/ 11 w 872"/>
                <a:gd name="T15" fmla="*/ 532 h 678"/>
                <a:gd name="T16" fmla="*/ 15 w 872"/>
                <a:gd name="T17" fmla="*/ 550 h 678"/>
                <a:gd name="T18" fmla="*/ 49 w 872"/>
                <a:gd name="T19" fmla="*/ 588 h 678"/>
                <a:gd name="T20" fmla="*/ 70 w 872"/>
                <a:gd name="T21" fmla="*/ 622 h 678"/>
                <a:gd name="T22" fmla="*/ 92 w 872"/>
                <a:gd name="T23" fmla="*/ 629 h 678"/>
                <a:gd name="T24" fmla="*/ 106 w 872"/>
                <a:gd name="T25" fmla="*/ 622 h 678"/>
                <a:gd name="T26" fmla="*/ 119 w 872"/>
                <a:gd name="T27" fmla="*/ 637 h 678"/>
                <a:gd name="T28" fmla="*/ 109 w 872"/>
                <a:gd name="T29" fmla="*/ 641 h 678"/>
                <a:gd name="T30" fmla="*/ 116 w 872"/>
                <a:gd name="T31" fmla="*/ 656 h 678"/>
                <a:gd name="T32" fmla="*/ 127 w 872"/>
                <a:gd name="T33" fmla="*/ 653 h 678"/>
                <a:gd name="T34" fmla="*/ 143 w 872"/>
                <a:gd name="T35" fmla="*/ 645 h 678"/>
                <a:gd name="T36" fmla="*/ 165 w 872"/>
                <a:gd name="T37" fmla="*/ 653 h 678"/>
                <a:gd name="T38" fmla="*/ 193 w 872"/>
                <a:gd name="T39" fmla="*/ 678 h 678"/>
                <a:gd name="T40" fmla="*/ 193 w 872"/>
                <a:gd name="T41" fmla="*/ 637 h 678"/>
                <a:gd name="T42" fmla="*/ 206 w 872"/>
                <a:gd name="T43" fmla="*/ 624 h 678"/>
                <a:gd name="T44" fmla="*/ 221 w 872"/>
                <a:gd name="T45" fmla="*/ 586 h 678"/>
                <a:gd name="T46" fmla="*/ 259 w 872"/>
                <a:gd name="T47" fmla="*/ 565 h 678"/>
                <a:gd name="T48" fmla="*/ 291 w 872"/>
                <a:gd name="T49" fmla="*/ 561 h 678"/>
                <a:gd name="T50" fmla="*/ 365 w 872"/>
                <a:gd name="T51" fmla="*/ 602 h 678"/>
                <a:gd name="T52" fmla="*/ 386 w 872"/>
                <a:gd name="T53" fmla="*/ 609 h 678"/>
                <a:gd name="T54" fmla="*/ 418 w 872"/>
                <a:gd name="T55" fmla="*/ 588 h 678"/>
                <a:gd name="T56" fmla="*/ 471 w 872"/>
                <a:gd name="T57" fmla="*/ 613 h 678"/>
                <a:gd name="T58" fmla="*/ 519 w 872"/>
                <a:gd name="T59" fmla="*/ 618 h 678"/>
                <a:gd name="T60" fmla="*/ 559 w 872"/>
                <a:gd name="T61" fmla="*/ 588 h 678"/>
                <a:gd name="T62" fmla="*/ 613 w 872"/>
                <a:gd name="T63" fmla="*/ 587 h 678"/>
                <a:gd name="T64" fmla="*/ 647 w 872"/>
                <a:gd name="T65" fmla="*/ 591 h 678"/>
                <a:gd name="T66" fmla="*/ 672 w 872"/>
                <a:gd name="T67" fmla="*/ 597 h 678"/>
                <a:gd name="T68" fmla="*/ 688 w 872"/>
                <a:gd name="T69" fmla="*/ 582 h 678"/>
                <a:gd name="T70" fmla="*/ 708 w 872"/>
                <a:gd name="T71" fmla="*/ 576 h 678"/>
                <a:gd name="T72" fmla="*/ 718 w 872"/>
                <a:gd name="T73" fmla="*/ 561 h 678"/>
                <a:gd name="T74" fmla="*/ 709 w 872"/>
                <a:gd name="T75" fmla="*/ 545 h 678"/>
                <a:gd name="T76" fmla="*/ 725 w 872"/>
                <a:gd name="T77" fmla="*/ 533 h 678"/>
                <a:gd name="T78" fmla="*/ 732 w 872"/>
                <a:gd name="T79" fmla="*/ 515 h 678"/>
                <a:gd name="T80" fmla="*/ 746 w 872"/>
                <a:gd name="T81" fmla="*/ 501 h 678"/>
                <a:gd name="T82" fmla="*/ 838 w 872"/>
                <a:gd name="T83" fmla="*/ 386 h 678"/>
                <a:gd name="T84" fmla="*/ 872 w 872"/>
                <a:gd name="T85" fmla="*/ 184 h 678"/>
                <a:gd name="T86" fmla="*/ 837 w 872"/>
                <a:gd name="T87" fmla="*/ 160 h 678"/>
                <a:gd name="T88" fmla="*/ 826 w 872"/>
                <a:gd name="T89" fmla="*/ 135 h 678"/>
                <a:gd name="T90" fmla="*/ 818 w 872"/>
                <a:gd name="T91" fmla="*/ 117 h 678"/>
                <a:gd name="T92" fmla="*/ 795 w 872"/>
                <a:gd name="T93" fmla="*/ 26 h 678"/>
                <a:gd name="T94" fmla="*/ 773 w 872"/>
                <a:gd name="T95" fmla="*/ 11 h 678"/>
                <a:gd name="T96" fmla="*/ 720 w 872"/>
                <a:gd name="T97" fmla="*/ 1 h 678"/>
                <a:gd name="T98" fmla="*/ 643 w 872"/>
                <a:gd name="T99" fmla="*/ 1 h 678"/>
                <a:gd name="T100" fmla="*/ 568 w 872"/>
                <a:gd name="T101" fmla="*/ 53 h 678"/>
                <a:gd name="T102" fmla="*/ 437 w 872"/>
                <a:gd name="T103" fmla="*/ 145 h 678"/>
                <a:gd name="T104" fmla="*/ 307 w 872"/>
                <a:gd name="T105" fmla="*/ 236 h 678"/>
                <a:gd name="T106" fmla="*/ 221 w 872"/>
                <a:gd name="T107" fmla="*/ 257 h 678"/>
                <a:gd name="T108" fmla="*/ 222 w 872"/>
                <a:gd name="T109" fmla="*/ 271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2" h="678">
                  <a:moveTo>
                    <a:pt x="222" y="271"/>
                  </a:moveTo>
                  <a:lnTo>
                    <a:pt x="222" y="327"/>
                  </a:lnTo>
                  <a:lnTo>
                    <a:pt x="222" y="381"/>
                  </a:lnTo>
                  <a:lnTo>
                    <a:pt x="222" y="435"/>
                  </a:lnTo>
                  <a:lnTo>
                    <a:pt x="219" y="436"/>
                  </a:lnTo>
                  <a:lnTo>
                    <a:pt x="209" y="442"/>
                  </a:lnTo>
                  <a:lnTo>
                    <a:pt x="205" y="448"/>
                  </a:lnTo>
                  <a:lnTo>
                    <a:pt x="204" y="456"/>
                  </a:lnTo>
                  <a:lnTo>
                    <a:pt x="192" y="463"/>
                  </a:lnTo>
                  <a:lnTo>
                    <a:pt x="188" y="466"/>
                  </a:lnTo>
                  <a:lnTo>
                    <a:pt x="186" y="469"/>
                  </a:lnTo>
                  <a:lnTo>
                    <a:pt x="186" y="474"/>
                  </a:lnTo>
                  <a:lnTo>
                    <a:pt x="173" y="473"/>
                  </a:lnTo>
                  <a:lnTo>
                    <a:pt x="160" y="472"/>
                  </a:lnTo>
                  <a:lnTo>
                    <a:pt x="160" y="475"/>
                  </a:lnTo>
                  <a:lnTo>
                    <a:pt x="155" y="474"/>
                  </a:lnTo>
                  <a:lnTo>
                    <a:pt x="66" y="475"/>
                  </a:lnTo>
                  <a:lnTo>
                    <a:pt x="42" y="495"/>
                  </a:lnTo>
                  <a:lnTo>
                    <a:pt x="5" y="495"/>
                  </a:lnTo>
                  <a:lnTo>
                    <a:pt x="4" y="499"/>
                  </a:lnTo>
                  <a:lnTo>
                    <a:pt x="3" y="511"/>
                  </a:lnTo>
                  <a:lnTo>
                    <a:pt x="0" y="521"/>
                  </a:lnTo>
                  <a:lnTo>
                    <a:pt x="1" y="523"/>
                  </a:lnTo>
                  <a:lnTo>
                    <a:pt x="11" y="532"/>
                  </a:lnTo>
                  <a:lnTo>
                    <a:pt x="12" y="534"/>
                  </a:lnTo>
                  <a:lnTo>
                    <a:pt x="11" y="543"/>
                  </a:lnTo>
                  <a:lnTo>
                    <a:pt x="15" y="550"/>
                  </a:lnTo>
                  <a:lnTo>
                    <a:pt x="27" y="565"/>
                  </a:lnTo>
                  <a:lnTo>
                    <a:pt x="44" y="579"/>
                  </a:lnTo>
                  <a:lnTo>
                    <a:pt x="49" y="588"/>
                  </a:lnTo>
                  <a:lnTo>
                    <a:pt x="55" y="603"/>
                  </a:lnTo>
                  <a:lnTo>
                    <a:pt x="59" y="609"/>
                  </a:lnTo>
                  <a:lnTo>
                    <a:pt x="70" y="622"/>
                  </a:lnTo>
                  <a:lnTo>
                    <a:pt x="78" y="626"/>
                  </a:lnTo>
                  <a:lnTo>
                    <a:pt x="89" y="629"/>
                  </a:lnTo>
                  <a:lnTo>
                    <a:pt x="92" y="629"/>
                  </a:lnTo>
                  <a:lnTo>
                    <a:pt x="97" y="628"/>
                  </a:lnTo>
                  <a:lnTo>
                    <a:pt x="102" y="623"/>
                  </a:lnTo>
                  <a:lnTo>
                    <a:pt x="106" y="622"/>
                  </a:lnTo>
                  <a:lnTo>
                    <a:pt x="112" y="625"/>
                  </a:lnTo>
                  <a:lnTo>
                    <a:pt x="118" y="635"/>
                  </a:lnTo>
                  <a:lnTo>
                    <a:pt x="119" y="637"/>
                  </a:lnTo>
                  <a:lnTo>
                    <a:pt x="118" y="640"/>
                  </a:lnTo>
                  <a:lnTo>
                    <a:pt x="113" y="640"/>
                  </a:lnTo>
                  <a:lnTo>
                    <a:pt x="109" y="641"/>
                  </a:lnTo>
                  <a:lnTo>
                    <a:pt x="108" y="645"/>
                  </a:lnTo>
                  <a:lnTo>
                    <a:pt x="109" y="649"/>
                  </a:lnTo>
                  <a:lnTo>
                    <a:pt x="116" y="656"/>
                  </a:lnTo>
                  <a:lnTo>
                    <a:pt x="127" y="666"/>
                  </a:lnTo>
                  <a:lnTo>
                    <a:pt x="134" y="662"/>
                  </a:lnTo>
                  <a:lnTo>
                    <a:pt x="127" y="653"/>
                  </a:lnTo>
                  <a:lnTo>
                    <a:pt x="127" y="649"/>
                  </a:lnTo>
                  <a:lnTo>
                    <a:pt x="138" y="646"/>
                  </a:lnTo>
                  <a:lnTo>
                    <a:pt x="143" y="645"/>
                  </a:lnTo>
                  <a:lnTo>
                    <a:pt x="151" y="641"/>
                  </a:lnTo>
                  <a:lnTo>
                    <a:pt x="154" y="642"/>
                  </a:lnTo>
                  <a:lnTo>
                    <a:pt x="165" y="653"/>
                  </a:lnTo>
                  <a:lnTo>
                    <a:pt x="177" y="666"/>
                  </a:lnTo>
                  <a:lnTo>
                    <a:pt x="184" y="671"/>
                  </a:lnTo>
                  <a:lnTo>
                    <a:pt x="193" y="678"/>
                  </a:lnTo>
                  <a:lnTo>
                    <a:pt x="194" y="671"/>
                  </a:lnTo>
                  <a:lnTo>
                    <a:pt x="192" y="646"/>
                  </a:lnTo>
                  <a:lnTo>
                    <a:pt x="193" y="637"/>
                  </a:lnTo>
                  <a:lnTo>
                    <a:pt x="195" y="633"/>
                  </a:lnTo>
                  <a:lnTo>
                    <a:pt x="199" y="628"/>
                  </a:lnTo>
                  <a:lnTo>
                    <a:pt x="206" y="624"/>
                  </a:lnTo>
                  <a:lnTo>
                    <a:pt x="211" y="618"/>
                  </a:lnTo>
                  <a:lnTo>
                    <a:pt x="219" y="604"/>
                  </a:lnTo>
                  <a:lnTo>
                    <a:pt x="221" y="586"/>
                  </a:lnTo>
                  <a:lnTo>
                    <a:pt x="222" y="582"/>
                  </a:lnTo>
                  <a:lnTo>
                    <a:pt x="240" y="570"/>
                  </a:lnTo>
                  <a:lnTo>
                    <a:pt x="259" y="565"/>
                  </a:lnTo>
                  <a:lnTo>
                    <a:pt x="277" y="565"/>
                  </a:lnTo>
                  <a:lnTo>
                    <a:pt x="283" y="564"/>
                  </a:lnTo>
                  <a:lnTo>
                    <a:pt x="291" y="561"/>
                  </a:lnTo>
                  <a:lnTo>
                    <a:pt x="306" y="563"/>
                  </a:lnTo>
                  <a:lnTo>
                    <a:pt x="343" y="581"/>
                  </a:lnTo>
                  <a:lnTo>
                    <a:pt x="365" y="602"/>
                  </a:lnTo>
                  <a:lnTo>
                    <a:pt x="372" y="607"/>
                  </a:lnTo>
                  <a:lnTo>
                    <a:pt x="377" y="609"/>
                  </a:lnTo>
                  <a:lnTo>
                    <a:pt x="386" y="609"/>
                  </a:lnTo>
                  <a:lnTo>
                    <a:pt x="392" y="599"/>
                  </a:lnTo>
                  <a:lnTo>
                    <a:pt x="408" y="591"/>
                  </a:lnTo>
                  <a:lnTo>
                    <a:pt x="418" y="588"/>
                  </a:lnTo>
                  <a:lnTo>
                    <a:pt x="430" y="588"/>
                  </a:lnTo>
                  <a:lnTo>
                    <a:pt x="447" y="598"/>
                  </a:lnTo>
                  <a:lnTo>
                    <a:pt x="471" y="613"/>
                  </a:lnTo>
                  <a:lnTo>
                    <a:pt x="483" y="617"/>
                  </a:lnTo>
                  <a:lnTo>
                    <a:pt x="506" y="619"/>
                  </a:lnTo>
                  <a:lnTo>
                    <a:pt x="519" y="618"/>
                  </a:lnTo>
                  <a:lnTo>
                    <a:pt x="533" y="608"/>
                  </a:lnTo>
                  <a:lnTo>
                    <a:pt x="550" y="593"/>
                  </a:lnTo>
                  <a:lnTo>
                    <a:pt x="559" y="588"/>
                  </a:lnTo>
                  <a:lnTo>
                    <a:pt x="585" y="588"/>
                  </a:lnTo>
                  <a:lnTo>
                    <a:pt x="603" y="591"/>
                  </a:lnTo>
                  <a:lnTo>
                    <a:pt x="613" y="587"/>
                  </a:lnTo>
                  <a:lnTo>
                    <a:pt x="633" y="585"/>
                  </a:lnTo>
                  <a:lnTo>
                    <a:pt x="640" y="587"/>
                  </a:lnTo>
                  <a:lnTo>
                    <a:pt x="647" y="591"/>
                  </a:lnTo>
                  <a:lnTo>
                    <a:pt x="655" y="593"/>
                  </a:lnTo>
                  <a:lnTo>
                    <a:pt x="661" y="597"/>
                  </a:lnTo>
                  <a:lnTo>
                    <a:pt x="672" y="597"/>
                  </a:lnTo>
                  <a:lnTo>
                    <a:pt x="678" y="593"/>
                  </a:lnTo>
                  <a:lnTo>
                    <a:pt x="688" y="583"/>
                  </a:lnTo>
                  <a:lnTo>
                    <a:pt x="688" y="582"/>
                  </a:lnTo>
                  <a:lnTo>
                    <a:pt x="694" y="577"/>
                  </a:lnTo>
                  <a:lnTo>
                    <a:pt x="702" y="576"/>
                  </a:lnTo>
                  <a:lnTo>
                    <a:pt x="708" y="576"/>
                  </a:lnTo>
                  <a:lnTo>
                    <a:pt x="714" y="564"/>
                  </a:lnTo>
                  <a:lnTo>
                    <a:pt x="715" y="564"/>
                  </a:lnTo>
                  <a:lnTo>
                    <a:pt x="718" y="561"/>
                  </a:lnTo>
                  <a:lnTo>
                    <a:pt x="713" y="556"/>
                  </a:lnTo>
                  <a:lnTo>
                    <a:pt x="709" y="550"/>
                  </a:lnTo>
                  <a:lnTo>
                    <a:pt x="709" y="545"/>
                  </a:lnTo>
                  <a:lnTo>
                    <a:pt x="714" y="538"/>
                  </a:lnTo>
                  <a:lnTo>
                    <a:pt x="720" y="534"/>
                  </a:lnTo>
                  <a:lnTo>
                    <a:pt x="725" y="533"/>
                  </a:lnTo>
                  <a:lnTo>
                    <a:pt x="730" y="531"/>
                  </a:lnTo>
                  <a:lnTo>
                    <a:pt x="727" y="520"/>
                  </a:lnTo>
                  <a:lnTo>
                    <a:pt x="732" y="515"/>
                  </a:lnTo>
                  <a:lnTo>
                    <a:pt x="740" y="513"/>
                  </a:lnTo>
                  <a:lnTo>
                    <a:pt x="740" y="504"/>
                  </a:lnTo>
                  <a:lnTo>
                    <a:pt x="746" y="501"/>
                  </a:lnTo>
                  <a:lnTo>
                    <a:pt x="746" y="490"/>
                  </a:lnTo>
                  <a:lnTo>
                    <a:pt x="834" y="391"/>
                  </a:lnTo>
                  <a:lnTo>
                    <a:pt x="838" y="386"/>
                  </a:lnTo>
                  <a:lnTo>
                    <a:pt x="844" y="287"/>
                  </a:lnTo>
                  <a:lnTo>
                    <a:pt x="859" y="208"/>
                  </a:lnTo>
                  <a:lnTo>
                    <a:pt x="872" y="184"/>
                  </a:lnTo>
                  <a:lnTo>
                    <a:pt x="849" y="171"/>
                  </a:lnTo>
                  <a:lnTo>
                    <a:pt x="843" y="166"/>
                  </a:lnTo>
                  <a:lnTo>
                    <a:pt x="837" y="160"/>
                  </a:lnTo>
                  <a:lnTo>
                    <a:pt x="833" y="154"/>
                  </a:lnTo>
                  <a:lnTo>
                    <a:pt x="829" y="142"/>
                  </a:lnTo>
                  <a:lnTo>
                    <a:pt x="826" y="135"/>
                  </a:lnTo>
                  <a:lnTo>
                    <a:pt x="826" y="133"/>
                  </a:lnTo>
                  <a:lnTo>
                    <a:pt x="821" y="123"/>
                  </a:lnTo>
                  <a:lnTo>
                    <a:pt x="818" y="117"/>
                  </a:lnTo>
                  <a:lnTo>
                    <a:pt x="818" y="31"/>
                  </a:lnTo>
                  <a:lnTo>
                    <a:pt x="801" y="36"/>
                  </a:lnTo>
                  <a:lnTo>
                    <a:pt x="795" y="26"/>
                  </a:lnTo>
                  <a:lnTo>
                    <a:pt x="791" y="22"/>
                  </a:lnTo>
                  <a:lnTo>
                    <a:pt x="776" y="15"/>
                  </a:lnTo>
                  <a:lnTo>
                    <a:pt x="773" y="11"/>
                  </a:lnTo>
                  <a:lnTo>
                    <a:pt x="768" y="7"/>
                  </a:lnTo>
                  <a:lnTo>
                    <a:pt x="759" y="5"/>
                  </a:lnTo>
                  <a:lnTo>
                    <a:pt x="720" y="1"/>
                  </a:lnTo>
                  <a:lnTo>
                    <a:pt x="677" y="2"/>
                  </a:lnTo>
                  <a:lnTo>
                    <a:pt x="646" y="0"/>
                  </a:lnTo>
                  <a:lnTo>
                    <a:pt x="643" y="1"/>
                  </a:lnTo>
                  <a:lnTo>
                    <a:pt x="638" y="4"/>
                  </a:lnTo>
                  <a:lnTo>
                    <a:pt x="612" y="22"/>
                  </a:lnTo>
                  <a:lnTo>
                    <a:pt x="568" y="53"/>
                  </a:lnTo>
                  <a:lnTo>
                    <a:pt x="525" y="84"/>
                  </a:lnTo>
                  <a:lnTo>
                    <a:pt x="482" y="114"/>
                  </a:lnTo>
                  <a:lnTo>
                    <a:pt x="437" y="145"/>
                  </a:lnTo>
                  <a:lnTo>
                    <a:pt x="393" y="176"/>
                  </a:lnTo>
                  <a:lnTo>
                    <a:pt x="350" y="206"/>
                  </a:lnTo>
                  <a:lnTo>
                    <a:pt x="307" y="236"/>
                  </a:lnTo>
                  <a:lnTo>
                    <a:pt x="292" y="241"/>
                  </a:lnTo>
                  <a:lnTo>
                    <a:pt x="230" y="255"/>
                  </a:lnTo>
                  <a:lnTo>
                    <a:pt x="221" y="257"/>
                  </a:lnTo>
                  <a:lnTo>
                    <a:pt x="221" y="259"/>
                  </a:lnTo>
                  <a:lnTo>
                    <a:pt x="222" y="260"/>
                  </a:lnTo>
                  <a:lnTo>
                    <a:pt x="222" y="271"/>
                  </a:lnTo>
                  <a:close/>
                </a:path>
              </a:pathLst>
            </a:custGeom>
            <a:solidFill>
              <a:srgbClr val="0000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Freeform 19"/>
            <p:cNvSpPr>
              <a:spLocks noChangeAspect="1"/>
            </p:cNvSpPr>
            <p:nvPr/>
          </p:nvSpPr>
          <p:spPr bwMode="gray">
            <a:xfrm>
              <a:off x="5306729" y="2717800"/>
              <a:ext cx="831850" cy="569912"/>
            </a:xfrm>
            <a:custGeom>
              <a:avLst/>
              <a:gdLst>
                <a:gd name="T0" fmla="*/ 174 w 824"/>
                <a:gd name="T1" fmla="*/ 105 h 626"/>
                <a:gd name="T2" fmla="*/ 149 w 824"/>
                <a:gd name="T3" fmla="*/ 125 h 626"/>
                <a:gd name="T4" fmla="*/ 104 w 824"/>
                <a:gd name="T5" fmla="*/ 215 h 626"/>
                <a:gd name="T6" fmla="*/ 81 w 824"/>
                <a:gd name="T7" fmla="*/ 225 h 626"/>
                <a:gd name="T8" fmla="*/ 67 w 824"/>
                <a:gd name="T9" fmla="*/ 242 h 626"/>
                <a:gd name="T10" fmla="*/ 67 w 824"/>
                <a:gd name="T11" fmla="*/ 270 h 626"/>
                <a:gd name="T12" fmla="*/ 61 w 824"/>
                <a:gd name="T13" fmla="*/ 346 h 626"/>
                <a:gd name="T14" fmla="*/ 21 w 824"/>
                <a:gd name="T15" fmla="*/ 355 h 626"/>
                <a:gd name="T16" fmla="*/ 5 w 824"/>
                <a:gd name="T17" fmla="*/ 378 h 626"/>
                <a:gd name="T18" fmla="*/ 12 w 824"/>
                <a:gd name="T19" fmla="*/ 390 h 626"/>
                <a:gd name="T20" fmla="*/ 39 w 824"/>
                <a:gd name="T21" fmla="*/ 399 h 626"/>
                <a:gd name="T22" fmla="*/ 58 w 824"/>
                <a:gd name="T23" fmla="*/ 424 h 626"/>
                <a:gd name="T24" fmla="*/ 93 w 824"/>
                <a:gd name="T25" fmla="*/ 453 h 626"/>
                <a:gd name="T26" fmla="*/ 113 w 824"/>
                <a:gd name="T27" fmla="*/ 502 h 626"/>
                <a:gd name="T28" fmla="*/ 150 w 824"/>
                <a:gd name="T29" fmla="*/ 522 h 626"/>
                <a:gd name="T30" fmla="*/ 157 w 824"/>
                <a:gd name="T31" fmla="*/ 544 h 626"/>
                <a:gd name="T32" fmla="*/ 185 w 824"/>
                <a:gd name="T33" fmla="*/ 569 h 626"/>
                <a:gd name="T34" fmla="*/ 255 w 824"/>
                <a:gd name="T35" fmla="*/ 600 h 626"/>
                <a:gd name="T36" fmla="*/ 303 w 824"/>
                <a:gd name="T37" fmla="*/ 619 h 626"/>
                <a:gd name="T38" fmla="*/ 373 w 824"/>
                <a:gd name="T39" fmla="*/ 614 h 626"/>
                <a:gd name="T40" fmla="*/ 427 w 824"/>
                <a:gd name="T41" fmla="*/ 588 h 626"/>
                <a:gd name="T42" fmla="*/ 483 w 824"/>
                <a:gd name="T43" fmla="*/ 604 h 626"/>
                <a:gd name="T44" fmla="*/ 506 w 824"/>
                <a:gd name="T45" fmla="*/ 592 h 626"/>
                <a:gd name="T46" fmla="*/ 567 w 824"/>
                <a:gd name="T47" fmla="*/ 559 h 626"/>
                <a:gd name="T48" fmla="*/ 661 w 824"/>
                <a:gd name="T49" fmla="*/ 545 h 626"/>
                <a:gd name="T50" fmla="*/ 823 w 824"/>
                <a:gd name="T51" fmla="*/ 381 h 626"/>
                <a:gd name="T52" fmla="*/ 684 w 824"/>
                <a:gd name="T53" fmla="*/ 347 h 626"/>
                <a:gd name="T54" fmla="*/ 579 w 824"/>
                <a:gd name="T55" fmla="*/ 298 h 626"/>
                <a:gd name="T56" fmla="*/ 564 w 824"/>
                <a:gd name="T57" fmla="*/ 276 h 626"/>
                <a:gd name="T58" fmla="*/ 550 w 824"/>
                <a:gd name="T59" fmla="*/ 261 h 626"/>
                <a:gd name="T60" fmla="*/ 539 w 824"/>
                <a:gd name="T61" fmla="*/ 226 h 626"/>
                <a:gd name="T62" fmla="*/ 534 w 824"/>
                <a:gd name="T63" fmla="*/ 212 h 626"/>
                <a:gd name="T64" fmla="*/ 516 w 824"/>
                <a:gd name="T65" fmla="*/ 218 h 626"/>
                <a:gd name="T66" fmla="*/ 504 w 824"/>
                <a:gd name="T67" fmla="*/ 220 h 626"/>
                <a:gd name="T68" fmla="*/ 484 w 824"/>
                <a:gd name="T69" fmla="*/ 203 h 626"/>
                <a:gd name="T70" fmla="*/ 499 w 824"/>
                <a:gd name="T71" fmla="*/ 177 h 626"/>
                <a:gd name="T72" fmla="*/ 512 w 824"/>
                <a:gd name="T73" fmla="*/ 140 h 626"/>
                <a:gd name="T74" fmla="*/ 495 w 824"/>
                <a:gd name="T75" fmla="*/ 119 h 626"/>
                <a:gd name="T76" fmla="*/ 480 w 824"/>
                <a:gd name="T77" fmla="*/ 99 h 626"/>
                <a:gd name="T78" fmla="*/ 445 w 824"/>
                <a:gd name="T79" fmla="*/ 71 h 626"/>
                <a:gd name="T80" fmla="*/ 420 w 824"/>
                <a:gd name="T81" fmla="*/ 40 h 626"/>
                <a:gd name="T82" fmla="*/ 389 w 824"/>
                <a:gd name="T83" fmla="*/ 23 h 626"/>
                <a:gd name="T84" fmla="*/ 372 w 824"/>
                <a:gd name="T85" fmla="*/ 26 h 626"/>
                <a:gd name="T86" fmla="*/ 356 w 824"/>
                <a:gd name="T87" fmla="*/ 18 h 626"/>
                <a:gd name="T88" fmla="*/ 340 w 824"/>
                <a:gd name="T89" fmla="*/ 23 h 626"/>
                <a:gd name="T90" fmla="*/ 334 w 824"/>
                <a:gd name="T91" fmla="*/ 18 h 626"/>
                <a:gd name="T92" fmla="*/ 324 w 824"/>
                <a:gd name="T93" fmla="*/ 17 h 626"/>
                <a:gd name="T94" fmla="*/ 301 w 824"/>
                <a:gd name="T95" fmla="*/ 26 h 626"/>
                <a:gd name="T96" fmla="*/ 284 w 824"/>
                <a:gd name="T97" fmla="*/ 12 h 626"/>
                <a:gd name="T98" fmla="*/ 268 w 824"/>
                <a:gd name="T99" fmla="*/ 5 h 626"/>
                <a:gd name="T100" fmla="*/ 236 w 824"/>
                <a:gd name="T101" fmla="*/ 34 h 626"/>
                <a:gd name="T102" fmla="*/ 223 w 824"/>
                <a:gd name="T103" fmla="*/ 26 h 626"/>
                <a:gd name="T104" fmla="*/ 216 w 824"/>
                <a:gd name="T105" fmla="*/ 35 h 626"/>
                <a:gd name="T106" fmla="*/ 194 w 824"/>
                <a:gd name="T107" fmla="*/ 33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4" h="626">
                  <a:moveTo>
                    <a:pt x="192" y="32"/>
                  </a:moveTo>
                  <a:lnTo>
                    <a:pt x="192" y="48"/>
                  </a:lnTo>
                  <a:lnTo>
                    <a:pt x="174" y="105"/>
                  </a:lnTo>
                  <a:lnTo>
                    <a:pt x="167" y="113"/>
                  </a:lnTo>
                  <a:lnTo>
                    <a:pt x="158" y="115"/>
                  </a:lnTo>
                  <a:lnTo>
                    <a:pt x="149" y="125"/>
                  </a:lnTo>
                  <a:lnTo>
                    <a:pt x="114" y="174"/>
                  </a:lnTo>
                  <a:lnTo>
                    <a:pt x="109" y="188"/>
                  </a:lnTo>
                  <a:lnTo>
                    <a:pt x="104" y="215"/>
                  </a:lnTo>
                  <a:lnTo>
                    <a:pt x="99" y="220"/>
                  </a:lnTo>
                  <a:lnTo>
                    <a:pt x="88" y="220"/>
                  </a:lnTo>
                  <a:lnTo>
                    <a:pt x="81" y="225"/>
                  </a:lnTo>
                  <a:lnTo>
                    <a:pt x="74" y="237"/>
                  </a:lnTo>
                  <a:lnTo>
                    <a:pt x="71" y="244"/>
                  </a:lnTo>
                  <a:lnTo>
                    <a:pt x="67" y="242"/>
                  </a:lnTo>
                  <a:lnTo>
                    <a:pt x="67" y="253"/>
                  </a:lnTo>
                  <a:lnTo>
                    <a:pt x="69" y="259"/>
                  </a:lnTo>
                  <a:lnTo>
                    <a:pt x="67" y="270"/>
                  </a:lnTo>
                  <a:lnTo>
                    <a:pt x="63" y="286"/>
                  </a:lnTo>
                  <a:lnTo>
                    <a:pt x="63" y="331"/>
                  </a:lnTo>
                  <a:lnTo>
                    <a:pt x="61" y="346"/>
                  </a:lnTo>
                  <a:lnTo>
                    <a:pt x="54" y="352"/>
                  </a:lnTo>
                  <a:lnTo>
                    <a:pt x="43" y="357"/>
                  </a:lnTo>
                  <a:lnTo>
                    <a:pt x="21" y="355"/>
                  </a:lnTo>
                  <a:lnTo>
                    <a:pt x="11" y="359"/>
                  </a:lnTo>
                  <a:lnTo>
                    <a:pt x="11" y="373"/>
                  </a:lnTo>
                  <a:lnTo>
                    <a:pt x="5" y="378"/>
                  </a:lnTo>
                  <a:lnTo>
                    <a:pt x="0" y="386"/>
                  </a:lnTo>
                  <a:lnTo>
                    <a:pt x="6" y="390"/>
                  </a:lnTo>
                  <a:lnTo>
                    <a:pt x="12" y="390"/>
                  </a:lnTo>
                  <a:lnTo>
                    <a:pt x="20" y="397"/>
                  </a:lnTo>
                  <a:lnTo>
                    <a:pt x="28" y="395"/>
                  </a:lnTo>
                  <a:lnTo>
                    <a:pt x="39" y="399"/>
                  </a:lnTo>
                  <a:lnTo>
                    <a:pt x="48" y="404"/>
                  </a:lnTo>
                  <a:lnTo>
                    <a:pt x="56" y="414"/>
                  </a:lnTo>
                  <a:lnTo>
                    <a:pt x="58" y="424"/>
                  </a:lnTo>
                  <a:lnTo>
                    <a:pt x="64" y="432"/>
                  </a:lnTo>
                  <a:lnTo>
                    <a:pt x="71" y="440"/>
                  </a:lnTo>
                  <a:lnTo>
                    <a:pt x="93" y="453"/>
                  </a:lnTo>
                  <a:lnTo>
                    <a:pt x="98" y="463"/>
                  </a:lnTo>
                  <a:lnTo>
                    <a:pt x="103" y="475"/>
                  </a:lnTo>
                  <a:lnTo>
                    <a:pt x="113" y="502"/>
                  </a:lnTo>
                  <a:lnTo>
                    <a:pt x="118" y="511"/>
                  </a:lnTo>
                  <a:lnTo>
                    <a:pt x="126" y="517"/>
                  </a:lnTo>
                  <a:lnTo>
                    <a:pt x="150" y="522"/>
                  </a:lnTo>
                  <a:lnTo>
                    <a:pt x="157" y="527"/>
                  </a:lnTo>
                  <a:lnTo>
                    <a:pt x="158" y="534"/>
                  </a:lnTo>
                  <a:lnTo>
                    <a:pt x="157" y="544"/>
                  </a:lnTo>
                  <a:lnTo>
                    <a:pt x="156" y="566"/>
                  </a:lnTo>
                  <a:lnTo>
                    <a:pt x="169" y="571"/>
                  </a:lnTo>
                  <a:lnTo>
                    <a:pt x="185" y="569"/>
                  </a:lnTo>
                  <a:lnTo>
                    <a:pt x="200" y="570"/>
                  </a:lnTo>
                  <a:lnTo>
                    <a:pt x="217" y="578"/>
                  </a:lnTo>
                  <a:lnTo>
                    <a:pt x="255" y="600"/>
                  </a:lnTo>
                  <a:lnTo>
                    <a:pt x="266" y="613"/>
                  </a:lnTo>
                  <a:lnTo>
                    <a:pt x="286" y="619"/>
                  </a:lnTo>
                  <a:lnTo>
                    <a:pt x="303" y="619"/>
                  </a:lnTo>
                  <a:lnTo>
                    <a:pt x="325" y="625"/>
                  </a:lnTo>
                  <a:lnTo>
                    <a:pt x="350" y="626"/>
                  </a:lnTo>
                  <a:lnTo>
                    <a:pt x="373" y="614"/>
                  </a:lnTo>
                  <a:lnTo>
                    <a:pt x="389" y="598"/>
                  </a:lnTo>
                  <a:lnTo>
                    <a:pt x="408" y="592"/>
                  </a:lnTo>
                  <a:lnTo>
                    <a:pt x="427" y="588"/>
                  </a:lnTo>
                  <a:lnTo>
                    <a:pt x="461" y="604"/>
                  </a:lnTo>
                  <a:lnTo>
                    <a:pt x="474" y="603"/>
                  </a:lnTo>
                  <a:lnTo>
                    <a:pt x="483" y="604"/>
                  </a:lnTo>
                  <a:lnTo>
                    <a:pt x="488" y="603"/>
                  </a:lnTo>
                  <a:lnTo>
                    <a:pt x="491" y="599"/>
                  </a:lnTo>
                  <a:lnTo>
                    <a:pt x="506" y="592"/>
                  </a:lnTo>
                  <a:lnTo>
                    <a:pt x="542" y="580"/>
                  </a:lnTo>
                  <a:lnTo>
                    <a:pt x="554" y="567"/>
                  </a:lnTo>
                  <a:lnTo>
                    <a:pt x="567" y="559"/>
                  </a:lnTo>
                  <a:lnTo>
                    <a:pt x="588" y="550"/>
                  </a:lnTo>
                  <a:lnTo>
                    <a:pt x="596" y="545"/>
                  </a:lnTo>
                  <a:lnTo>
                    <a:pt x="661" y="545"/>
                  </a:lnTo>
                  <a:lnTo>
                    <a:pt x="742" y="463"/>
                  </a:lnTo>
                  <a:lnTo>
                    <a:pt x="813" y="393"/>
                  </a:lnTo>
                  <a:lnTo>
                    <a:pt x="823" y="381"/>
                  </a:lnTo>
                  <a:lnTo>
                    <a:pt x="824" y="378"/>
                  </a:lnTo>
                  <a:lnTo>
                    <a:pt x="771" y="379"/>
                  </a:lnTo>
                  <a:lnTo>
                    <a:pt x="684" y="347"/>
                  </a:lnTo>
                  <a:lnTo>
                    <a:pt x="606" y="320"/>
                  </a:lnTo>
                  <a:lnTo>
                    <a:pt x="599" y="313"/>
                  </a:lnTo>
                  <a:lnTo>
                    <a:pt x="579" y="298"/>
                  </a:lnTo>
                  <a:lnTo>
                    <a:pt x="572" y="288"/>
                  </a:lnTo>
                  <a:lnTo>
                    <a:pt x="566" y="282"/>
                  </a:lnTo>
                  <a:lnTo>
                    <a:pt x="564" y="276"/>
                  </a:lnTo>
                  <a:lnTo>
                    <a:pt x="559" y="273"/>
                  </a:lnTo>
                  <a:lnTo>
                    <a:pt x="553" y="266"/>
                  </a:lnTo>
                  <a:lnTo>
                    <a:pt x="550" y="261"/>
                  </a:lnTo>
                  <a:lnTo>
                    <a:pt x="543" y="254"/>
                  </a:lnTo>
                  <a:lnTo>
                    <a:pt x="538" y="231"/>
                  </a:lnTo>
                  <a:lnTo>
                    <a:pt x="539" y="226"/>
                  </a:lnTo>
                  <a:lnTo>
                    <a:pt x="543" y="221"/>
                  </a:lnTo>
                  <a:lnTo>
                    <a:pt x="543" y="220"/>
                  </a:lnTo>
                  <a:lnTo>
                    <a:pt x="534" y="212"/>
                  </a:lnTo>
                  <a:lnTo>
                    <a:pt x="529" y="211"/>
                  </a:lnTo>
                  <a:lnTo>
                    <a:pt x="517" y="216"/>
                  </a:lnTo>
                  <a:lnTo>
                    <a:pt x="516" y="218"/>
                  </a:lnTo>
                  <a:lnTo>
                    <a:pt x="515" y="220"/>
                  </a:lnTo>
                  <a:lnTo>
                    <a:pt x="508" y="217"/>
                  </a:lnTo>
                  <a:lnTo>
                    <a:pt x="504" y="220"/>
                  </a:lnTo>
                  <a:lnTo>
                    <a:pt x="491" y="218"/>
                  </a:lnTo>
                  <a:lnTo>
                    <a:pt x="485" y="212"/>
                  </a:lnTo>
                  <a:lnTo>
                    <a:pt x="484" y="203"/>
                  </a:lnTo>
                  <a:lnTo>
                    <a:pt x="484" y="200"/>
                  </a:lnTo>
                  <a:lnTo>
                    <a:pt x="493" y="190"/>
                  </a:lnTo>
                  <a:lnTo>
                    <a:pt x="499" y="177"/>
                  </a:lnTo>
                  <a:lnTo>
                    <a:pt x="501" y="166"/>
                  </a:lnTo>
                  <a:lnTo>
                    <a:pt x="506" y="144"/>
                  </a:lnTo>
                  <a:lnTo>
                    <a:pt x="512" y="140"/>
                  </a:lnTo>
                  <a:lnTo>
                    <a:pt x="506" y="132"/>
                  </a:lnTo>
                  <a:lnTo>
                    <a:pt x="502" y="125"/>
                  </a:lnTo>
                  <a:lnTo>
                    <a:pt x="495" y="119"/>
                  </a:lnTo>
                  <a:lnTo>
                    <a:pt x="486" y="115"/>
                  </a:lnTo>
                  <a:lnTo>
                    <a:pt x="483" y="109"/>
                  </a:lnTo>
                  <a:lnTo>
                    <a:pt x="480" y="99"/>
                  </a:lnTo>
                  <a:lnTo>
                    <a:pt x="474" y="93"/>
                  </a:lnTo>
                  <a:lnTo>
                    <a:pt x="462" y="83"/>
                  </a:lnTo>
                  <a:lnTo>
                    <a:pt x="445" y="71"/>
                  </a:lnTo>
                  <a:lnTo>
                    <a:pt x="440" y="62"/>
                  </a:lnTo>
                  <a:lnTo>
                    <a:pt x="432" y="51"/>
                  </a:lnTo>
                  <a:lnTo>
                    <a:pt x="420" y="40"/>
                  </a:lnTo>
                  <a:lnTo>
                    <a:pt x="413" y="39"/>
                  </a:lnTo>
                  <a:lnTo>
                    <a:pt x="403" y="34"/>
                  </a:lnTo>
                  <a:lnTo>
                    <a:pt x="389" y="23"/>
                  </a:lnTo>
                  <a:lnTo>
                    <a:pt x="378" y="24"/>
                  </a:lnTo>
                  <a:lnTo>
                    <a:pt x="376" y="26"/>
                  </a:lnTo>
                  <a:lnTo>
                    <a:pt x="372" y="26"/>
                  </a:lnTo>
                  <a:lnTo>
                    <a:pt x="371" y="22"/>
                  </a:lnTo>
                  <a:lnTo>
                    <a:pt x="361" y="22"/>
                  </a:lnTo>
                  <a:lnTo>
                    <a:pt x="356" y="18"/>
                  </a:lnTo>
                  <a:lnTo>
                    <a:pt x="352" y="18"/>
                  </a:lnTo>
                  <a:lnTo>
                    <a:pt x="348" y="22"/>
                  </a:lnTo>
                  <a:lnTo>
                    <a:pt x="340" y="23"/>
                  </a:lnTo>
                  <a:lnTo>
                    <a:pt x="339" y="24"/>
                  </a:lnTo>
                  <a:lnTo>
                    <a:pt x="337" y="24"/>
                  </a:lnTo>
                  <a:lnTo>
                    <a:pt x="334" y="18"/>
                  </a:lnTo>
                  <a:lnTo>
                    <a:pt x="329" y="13"/>
                  </a:lnTo>
                  <a:lnTo>
                    <a:pt x="324" y="13"/>
                  </a:lnTo>
                  <a:lnTo>
                    <a:pt x="324" y="17"/>
                  </a:lnTo>
                  <a:lnTo>
                    <a:pt x="318" y="22"/>
                  </a:lnTo>
                  <a:lnTo>
                    <a:pt x="305" y="24"/>
                  </a:lnTo>
                  <a:lnTo>
                    <a:pt x="301" y="26"/>
                  </a:lnTo>
                  <a:lnTo>
                    <a:pt x="292" y="26"/>
                  </a:lnTo>
                  <a:lnTo>
                    <a:pt x="284" y="15"/>
                  </a:lnTo>
                  <a:lnTo>
                    <a:pt x="284" y="12"/>
                  </a:lnTo>
                  <a:lnTo>
                    <a:pt x="281" y="11"/>
                  </a:lnTo>
                  <a:lnTo>
                    <a:pt x="274" y="11"/>
                  </a:lnTo>
                  <a:lnTo>
                    <a:pt x="268" y="5"/>
                  </a:lnTo>
                  <a:lnTo>
                    <a:pt x="264" y="0"/>
                  </a:lnTo>
                  <a:lnTo>
                    <a:pt x="244" y="44"/>
                  </a:lnTo>
                  <a:lnTo>
                    <a:pt x="236" y="34"/>
                  </a:lnTo>
                  <a:lnTo>
                    <a:pt x="236" y="31"/>
                  </a:lnTo>
                  <a:lnTo>
                    <a:pt x="231" y="26"/>
                  </a:lnTo>
                  <a:lnTo>
                    <a:pt x="223" y="26"/>
                  </a:lnTo>
                  <a:lnTo>
                    <a:pt x="220" y="29"/>
                  </a:lnTo>
                  <a:lnTo>
                    <a:pt x="219" y="33"/>
                  </a:lnTo>
                  <a:lnTo>
                    <a:pt x="216" y="35"/>
                  </a:lnTo>
                  <a:lnTo>
                    <a:pt x="212" y="35"/>
                  </a:lnTo>
                  <a:lnTo>
                    <a:pt x="208" y="33"/>
                  </a:lnTo>
                  <a:lnTo>
                    <a:pt x="194" y="33"/>
                  </a:lnTo>
                  <a:lnTo>
                    <a:pt x="192" y="32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Freeform 20"/>
            <p:cNvSpPr>
              <a:spLocks noChangeAspect="1"/>
            </p:cNvSpPr>
            <p:nvPr/>
          </p:nvSpPr>
          <p:spPr bwMode="gray">
            <a:xfrm>
              <a:off x="3992279" y="1725612"/>
              <a:ext cx="868363" cy="754063"/>
            </a:xfrm>
            <a:custGeom>
              <a:avLst/>
              <a:gdLst>
                <a:gd name="T0" fmla="*/ 134 w 871"/>
                <a:gd name="T1" fmla="*/ 578 h 832"/>
                <a:gd name="T2" fmla="*/ 76 w 871"/>
                <a:gd name="T3" fmla="*/ 535 h 832"/>
                <a:gd name="T4" fmla="*/ 40 w 871"/>
                <a:gd name="T5" fmla="*/ 507 h 832"/>
                <a:gd name="T6" fmla="*/ 11 w 871"/>
                <a:gd name="T7" fmla="*/ 449 h 832"/>
                <a:gd name="T8" fmla="*/ 18 w 871"/>
                <a:gd name="T9" fmla="*/ 425 h 832"/>
                <a:gd name="T10" fmla="*/ 32 w 871"/>
                <a:gd name="T11" fmla="*/ 340 h 832"/>
                <a:gd name="T12" fmla="*/ 29 w 871"/>
                <a:gd name="T13" fmla="*/ 288 h 832"/>
                <a:gd name="T14" fmla="*/ 11 w 871"/>
                <a:gd name="T15" fmla="*/ 222 h 832"/>
                <a:gd name="T16" fmla="*/ 11 w 871"/>
                <a:gd name="T17" fmla="*/ 184 h 832"/>
                <a:gd name="T18" fmla="*/ 36 w 871"/>
                <a:gd name="T19" fmla="*/ 171 h 832"/>
                <a:gd name="T20" fmla="*/ 52 w 871"/>
                <a:gd name="T21" fmla="*/ 143 h 832"/>
                <a:gd name="T22" fmla="*/ 52 w 871"/>
                <a:gd name="T23" fmla="*/ 98 h 832"/>
                <a:gd name="T24" fmla="*/ 79 w 871"/>
                <a:gd name="T25" fmla="*/ 74 h 832"/>
                <a:gd name="T26" fmla="*/ 119 w 871"/>
                <a:gd name="T27" fmla="*/ 39 h 832"/>
                <a:gd name="T28" fmla="*/ 130 w 871"/>
                <a:gd name="T29" fmla="*/ 2 h 832"/>
                <a:gd name="T30" fmla="*/ 190 w 871"/>
                <a:gd name="T31" fmla="*/ 22 h 832"/>
                <a:gd name="T32" fmla="*/ 237 w 871"/>
                <a:gd name="T33" fmla="*/ 23 h 832"/>
                <a:gd name="T34" fmla="*/ 276 w 871"/>
                <a:gd name="T35" fmla="*/ 35 h 832"/>
                <a:gd name="T36" fmla="*/ 323 w 871"/>
                <a:gd name="T37" fmla="*/ 52 h 832"/>
                <a:gd name="T38" fmla="*/ 333 w 871"/>
                <a:gd name="T39" fmla="*/ 84 h 832"/>
                <a:gd name="T40" fmla="*/ 371 w 871"/>
                <a:gd name="T41" fmla="*/ 121 h 832"/>
                <a:gd name="T42" fmla="*/ 431 w 871"/>
                <a:gd name="T43" fmla="*/ 130 h 832"/>
                <a:gd name="T44" fmla="*/ 482 w 871"/>
                <a:gd name="T45" fmla="*/ 151 h 832"/>
                <a:gd name="T46" fmla="*/ 514 w 871"/>
                <a:gd name="T47" fmla="*/ 178 h 832"/>
                <a:gd name="T48" fmla="*/ 561 w 871"/>
                <a:gd name="T49" fmla="*/ 176 h 832"/>
                <a:gd name="T50" fmla="*/ 587 w 871"/>
                <a:gd name="T51" fmla="*/ 148 h 832"/>
                <a:gd name="T52" fmla="*/ 589 w 871"/>
                <a:gd name="T53" fmla="*/ 117 h 832"/>
                <a:gd name="T54" fmla="*/ 582 w 871"/>
                <a:gd name="T55" fmla="*/ 83 h 832"/>
                <a:gd name="T56" fmla="*/ 606 w 871"/>
                <a:gd name="T57" fmla="*/ 47 h 832"/>
                <a:gd name="T58" fmla="*/ 658 w 871"/>
                <a:gd name="T59" fmla="*/ 22 h 832"/>
                <a:gd name="T60" fmla="*/ 729 w 871"/>
                <a:gd name="T61" fmla="*/ 25 h 832"/>
                <a:gd name="T62" fmla="*/ 754 w 871"/>
                <a:gd name="T63" fmla="*/ 35 h 832"/>
                <a:gd name="T64" fmla="*/ 751 w 871"/>
                <a:gd name="T65" fmla="*/ 46 h 832"/>
                <a:gd name="T66" fmla="*/ 767 w 871"/>
                <a:gd name="T67" fmla="*/ 63 h 832"/>
                <a:gd name="T68" fmla="*/ 797 w 871"/>
                <a:gd name="T69" fmla="*/ 67 h 832"/>
                <a:gd name="T70" fmla="*/ 831 w 871"/>
                <a:gd name="T71" fmla="*/ 77 h 832"/>
                <a:gd name="T72" fmla="*/ 868 w 871"/>
                <a:gd name="T73" fmla="*/ 95 h 832"/>
                <a:gd name="T74" fmla="*/ 860 w 871"/>
                <a:gd name="T75" fmla="*/ 108 h 832"/>
                <a:gd name="T76" fmla="*/ 856 w 871"/>
                <a:gd name="T77" fmla="*/ 127 h 832"/>
                <a:gd name="T78" fmla="*/ 858 w 871"/>
                <a:gd name="T79" fmla="*/ 180 h 832"/>
                <a:gd name="T80" fmla="*/ 845 w 871"/>
                <a:gd name="T81" fmla="*/ 192 h 832"/>
                <a:gd name="T82" fmla="*/ 853 w 871"/>
                <a:gd name="T83" fmla="*/ 227 h 832"/>
                <a:gd name="T84" fmla="*/ 869 w 871"/>
                <a:gd name="T85" fmla="*/ 261 h 832"/>
                <a:gd name="T86" fmla="*/ 869 w 871"/>
                <a:gd name="T87" fmla="*/ 421 h 832"/>
                <a:gd name="T88" fmla="*/ 869 w 871"/>
                <a:gd name="T89" fmla="*/ 593 h 832"/>
                <a:gd name="T90" fmla="*/ 869 w 871"/>
                <a:gd name="T91" fmla="*/ 740 h 832"/>
                <a:gd name="T92" fmla="*/ 817 w 871"/>
                <a:gd name="T93" fmla="*/ 832 h 832"/>
                <a:gd name="T94" fmla="*/ 715 w 871"/>
                <a:gd name="T95" fmla="*/ 783 h 832"/>
                <a:gd name="T96" fmla="*/ 573 w 871"/>
                <a:gd name="T97" fmla="*/ 709 h 832"/>
                <a:gd name="T98" fmla="*/ 433 w 871"/>
                <a:gd name="T99" fmla="*/ 635 h 832"/>
                <a:gd name="T100" fmla="*/ 326 w 871"/>
                <a:gd name="T101" fmla="*/ 622 h 832"/>
                <a:gd name="T102" fmla="*/ 297 w 871"/>
                <a:gd name="T103" fmla="*/ 620 h 832"/>
                <a:gd name="T104" fmla="*/ 275 w 871"/>
                <a:gd name="T105" fmla="*/ 605 h 832"/>
                <a:gd name="T106" fmla="*/ 222 w 871"/>
                <a:gd name="T107" fmla="*/ 595 h 832"/>
                <a:gd name="T108" fmla="*/ 145 w 871"/>
                <a:gd name="T109" fmla="*/ 59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1" h="832">
                  <a:moveTo>
                    <a:pt x="140" y="598"/>
                  </a:moveTo>
                  <a:lnTo>
                    <a:pt x="138" y="592"/>
                  </a:lnTo>
                  <a:lnTo>
                    <a:pt x="134" y="578"/>
                  </a:lnTo>
                  <a:lnTo>
                    <a:pt x="116" y="549"/>
                  </a:lnTo>
                  <a:lnTo>
                    <a:pt x="87" y="535"/>
                  </a:lnTo>
                  <a:lnTo>
                    <a:pt x="76" y="535"/>
                  </a:lnTo>
                  <a:lnTo>
                    <a:pt x="57" y="534"/>
                  </a:lnTo>
                  <a:lnTo>
                    <a:pt x="43" y="519"/>
                  </a:lnTo>
                  <a:lnTo>
                    <a:pt x="40" y="507"/>
                  </a:lnTo>
                  <a:lnTo>
                    <a:pt x="39" y="487"/>
                  </a:lnTo>
                  <a:lnTo>
                    <a:pt x="29" y="471"/>
                  </a:lnTo>
                  <a:lnTo>
                    <a:pt x="11" y="449"/>
                  </a:lnTo>
                  <a:lnTo>
                    <a:pt x="6" y="436"/>
                  </a:lnTo>
                  <a:lnTo>
                    <a:pt x="7" y="428"/>
                  </a:lnTo>
                  <a:lnTo>
                    <a:pt x="18" y="425"/>
                  </a:lnTo>
                  <a:lnTo>
                    <a:pt x="27" y="418"/>
                  </a:lnTo>
                  <a:lnTo>
                    <a:pt x="28" y="362"/>
                  </a:lnTo>
                  <a:lnTo>
                    <a:pt x="32" y="340"/>
                  </a:lnTo>
                  <a:lnTo>
                    <a:pt x="32" y="327"/>
                  </a:lnTo>
                  <a:lnTo>
                    <a:pt x="29" y="319"/>
                  </a:lnTo>
                  <a:lnTo>
                    <a:pt x="29" y="288"/>
                  </a:lnTo>
                  <a:lnTo>
                    <a:pt x="28" y="266"/>
                  </a:lnTo>
                  <a:lnTo>
                    <a:pt x="23" y="243"/>
                  </a:lnTo>
                  <a:lnTo>
                    <a:pt x="11" y="222"/>
                  </a:lnTo>
                  <a:lnTo>
                    <a:pt x="0" y="207"/>
                  </a:lnTo>
                  <a:lnTo>
                    <a:pt x="1" y="191"/>
                  </a:lnTo>
                  <a:lnTo>
                    <a:pt x="11" y="184"/>
                  </a:lnTo>
                  <a:lnTo>
                    <a:pt x="12" y="181"/>
                  </a:lnTo>
                  <a:lnTo>
                    <a:pt x="24" y="180"/>
                  </a:lnTo>
                  <a:lnTo>
                    <a:pt x="36" y="171"/>
                  </a:lnTo>
                  <a:lnTo>
                    <a:pt x="46" y="163"/>
                  </a:lnTo>
                  <a:lnTo>
                    <a:pt x="52" y="153"/>
                  </a:lnTo>
                  <a:lnTo>
                    <a:pt x="52" y="143"/>
                  </a:lnTo>
                  <a:lnTo>
                    <a:pt x="46" y="115"/>
                  </a:lnTo>
                  <a:lnTo>
                    <a:pt x="48" y="106"/>
                  </a:lnTo>
                  <a:lnTo>
                    <a:pt x="52" y="98"/>
                  </a:lnTo>
                  <a:lnTo>
                    <a:pt x="65" y="92"/>
                  </a:lnTo>
                  <a:lnTo>
                    <a:pt x="75" y="85"/>
                  </a:lnTo>
                  <a:lnTo>
                    <a:pt x="79" y="74"/>
                  </a:lnTo>
                  <a:lnTo>
                    <a:pt x="108" y="55"/>
                  </a:lnTo>
                  <a:lnTo>
                    <a:pt x="114" y="50"/>
                  </a:lnTo>
                  <a:lnTo>
                    <a:pt x="119" y="39"/>
                  </a:lnTo>
                  <a:lnTo>
                    <a:pt x="118" y="3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2" y="9"/>
                  </a:lnTo>
                  <a:lnTo>
                    <a:pt x="169" y="20"/>
                  </a:lnTo>
                  <a:lnTo>
                    <a:pt x="190" y="22"/>
                  </a:lnTo>
                  <a:lnTo>
                    <a:pt x="211" y="17"/>
                  </a:lnTo>
                  <a:lnTo>
                    <a:pt x="226" y="18"/>
                  </a:lnTo>
                  <a:lnTo>
                    <a:pt x="237" y="23"/>
                  </a:lnTo>
                  <a:lnTo>
                    <a:pt x="250" y="24"/>
                  </a:lnTo>
                  <a:lnTo>
                    <a:pt x="267" y="29"/>
                  </a:lnTo>
                  <a:lnTo>
                    <a:pt x="276" y="35"/>
                  </a:lnTo>
                  <a:lnTo>
                    <a:pt x="297" y="45"/>
                  </a:lnTo>
                  <a:lnTo>
                    <a:pt x="309" y="47"/>
                  </a:lnTo>
                  <a:lnTo>
                    <a:pt x="323" y="52"/>
                  </a:lnTo>
                  <a:lnTo>
                    <a:pt x="329" y="58"/>
                  </a:lnTo>
                  <a:lnTo>
                    <a:pt x="333" y="71"/>
                  </a:lnTo>
                  <a:lnTo>
                    <a:pt x="333" y="84"/>
                  </a:lnTo>
                  <a:lnTo>
                    <a:pt x="342" y="99"/>
                  </a:lnTo>
                  <a:lnTo>
                    <a:pt x="358" y="115"/>
                  </a:lnTo>
                  <a:lnTo>
                    <a:pt x="371" y="121"/>
                  </a:lnTo>
                  <a:lnTo>
                    <a:pt x="379" y="124"/>
                  </a:lnTo>
                  <a:lnTo>
                    <a:pt x="415" y="125"/>
                  </a:lnTo>
                  <a:lnTo>
                    <a:pt x="431" y="130"/>
                  </a:lnTo>
                  <a:lnTo>
                    <a:pt x="459" y="140"/>
                  </a:lnTo>
                  <a:lnTo>
                    <a:pt x="474" y="149"/>
                  </a:lnTo>
                  <a:lnTo>
                    <a:pt x="482" y="151"/>
                  </a:lnTo>
                  <a:lnTo>
                    <a:pt x="490" y="154"/>
                  </a:lnTo>
                  <a:lnTo>
                    <a:pt x="496" y="162"/>
                  </a:lnTo>
                  <a:lnTo>
                    <a:pt x="514" y="178"/>
                  </a:lnTo>
                  <a:lnTo>
                    <a:pt x="529" y="184"/>
                  </a:lnTo>
                  <a:lnTo>
                    <a:pt x="543" y="184"/>
                  </a:lnTo>
                  <a:lnTo>
                    <a:pt x="561" y="176"/>
                  </a:lnTo>
                  <a:lnTo>
                    <a:pt x="571" y="170"/>
                  </a:lnTo>
                  <a:lnTo>
                    <a:pt x="581" y="159"/>
                  </a:lnTo>
                  <a:lnTo>
                    <a:pt x="587" y="148"/>
                  </a:lnTo>
                  <a:lnTo>
                    <a:pt x="593" y="138"/>
                  </a:lnTo>
                  <a:lnTo>
                    <a:pt x="594" y="130"/>
                  </a:lnTo>
                  <a:lnTo>
                    <a:pt x="589" y="117"/>
                  </a:lnTo>
                  <a:lnTo>
                    <a:pt x="588" y="108"/>
                  </a:lnTo>
                  <a:lnTo>
                    <a:pt x="582" y="98"/>
                  </a:lnTo>
                  <a:lnTo>
                    <a:pt x="582" y="83"/>
                  </a:lnTo>
                  <a:lnTo>
                    <a:pt x="586" y="70"/>
                  </a:lnTo>
                  <a:lnTo>
                    <a:pt x="598" y="55"/>
                  </a:lnTo>
                  <a:lnTo>
                    <a:pt x="606" y="47"/>
                  </a:lnTo>
                  <a:lnTo>
                    <a:pt x="625" y="33"/>
                  </a:lnTo>
                  <a:lnTo>
                    <a:pt x="641" y="24"/>
                  </a:lnTo>
                  <a:lnTo>
                    <a:pt x="658" y="22"/>
                  </a:lnTo>
                  <a:lnTo>
                    <a:pt x="670" y="17"/>
                  </a:lnTo>
                  <a:lnTo>
                    <a:pt x="701" y="15"/>
                  </a:lnTo>
                  <a:lnTo>
                    <a:pt x="729" y="25"/>
                  </a:lnTo>
                  <a:lnTo>
                    <a:pt x="737" y="29"/>
                  </a:lnTo>
                  <a:lnTo>
                    <a:pt x="745" y="30"/>
                  </a:lnTo>
                  <a:lnTo>
                    <a:pt x="754" y="35"/>
                  </a:lnTo>
                  <a:lnTo>
                    <a:pt x="755" y="45"/>
                  </a:lnTo>
                  <a:lnTo>
                    <a:pt x="754" y="47"/>
                  </a:lnTo>
                  <a:lnTo>
                    <a:pt x="751" y="46"/>
                  </a:lnTo>
                  <a:lnTo>
                    <a:pt x="753" y="54"/>
                  </a:lnTo>
                  <a:lnTo>
                    <a:pt x="762" y="61"/>
                  </a:lnTo>
                  <a:lnTo>
                    <a:pt x="767" y="63"/>
                  </a:lnTo>
                  <a:lnTo>
                    <a:pt x="772" y="62"/>
                  </a:lnTo>
                  <a:lnTo>
                    <a:pt x="787" y="65"/>
                  </a:lnTo>
                  <a:lnTo>
                    <a:pt x="797" y="67"/>
                  </a:lnTo>
                  <a:lnTo>
                    <a:pt x="801" y="68"/>
                  </a:lnTo>
                  <a:lnTo>
                    <a:pt x="815" y="74"/>
                  </a:lnTo>
                  <a:lnTo>
                    <a:pt x="831" y="77"/>
                  </a:lnTo>
                  <a:lnTo>
                    <a:pt x="856" y="78"/>
                  </a:lnTo>
                  <a:lnTo>
                    <a:pt x="864" y="83"/>
                  </a:lnTo>
                  <a:lnTo>
                    <a:pt x="868" y="95"/>
                  </a:lnTo>
                  <a:lnTo>
                    <a:pt x="871" y="97"/>
                  </a:lnTo>
                  <a:lnTo>
                    <a:pt x="863" y="99"/>
                  </a:lnTo>
                  <a:lnTo>
                    <a:pt x="860" y="108"/>
                  </a:lnTo>
                  <a:lnTo>
                    <a:pt x="852" y="116"/>
                  </a:lnTo>
                  <a:lnTo>
                    <a:pt x="852" y="119"/>
                  </a:lnTo>
                  <a:lnTo>
                    <a:pt x="856" y="127"/>
                  </a:lnTo>
                  <a:lnTo>
                    <a:pt x="857" y="154"/>
                  </a:lnTo>
                  <a:lnTo>
                    <a:pt x="860" y="171"/>
                  </a:lnTo>
                  <a:lnTo>
                    <a:pt x="858" y="180"/>
                  </a:lnTo>
                  <a:lnTo>
                    <a:pt x="858" y="183"/>
                  </a:lnTo>
                  <a:lnTo>
                    <a:pt x="848" y="187"/>
                  </a:lnTo>
                  <a:lnTo>
                    <a:pt x="845" y="192"/>
                  </a:lnTo>
                  <a:lnTo>
                    <a:pt x="845" y="196"/>
                  </a:lnTo>
                  <a:lnTo>
                    <a:pt x="846" y="217"/>
                  </a:lnTo>
                  <a:lnTo>
                    <a:pt x="853" y="227"/>
                  </a:lnTo>
                  <a:lnTo>
                    <a:pt x="855" y="230"/>
                  </a:lnTo>
                  <a:lnTo>
                    <a:pt x="852" y="243"/>
                  </a:lnTo>
                  <a:lnTo>
                    <a:pt x="869" y="261"/>
                  </a:lnTo>
                  <a:lnTo>
                    <a:pt x="869" y="304"/>
                  </a:lnTo>
                  <a:lnTo>
                    <a:pt x="869" y="362"/>
                  </a:lnTo>
                  <a:lnTo>
                    <a:pt x="869" y="421"/>
                  </a:lnTo>
                  <a:lnTo>
                    <a:pt x="869" y="479"/>
                  </a:lnTo>
                  <a:lnTo>
                    <a:pt x="869" y="535"/>
                  </a:lnTo>
                  <a:lnTo>
                    <a:pt x="869" y="593"/>
                  </a:lnTo>
                  <a:lnTo>
                    <a:pt x="869" y="649"/>
                  </a:lnTo>
                  <a:lnTo>
                    <a:pt x="869" y="687"/>
                  </a:lnTo>
                  <a:lnTo>
                    <a:pt x="869" y="740"/>
                  </a:lnTo>
                  <a:lnTo>
                    <a:pt x="869" y="799"/>
                  </a:lnTo>
                  <a:lnTo>
                    <a:pt x="817" y="799"/>
                  </a:lnTo>
                  <a:lnTo>
                    <a:pt x="817" y="832"/>
                  </a:lnTo>
                  <a:lnTo>
                    <a:pt x="808" y="831"/>
                  </a:lnTo>
                  <a:lnTo>
                    <a:pt x="761" y="807"/>
                  </a:lnTo>
                  <a:lnTo>
                    <a:pt x="715" y="783"/>
                  </a:lnTo>
                  <a:lnTo>
                    <a:pt x="667" y="759"/>
                  </a:lnTo>
                  <a:lnTo>
                    <a:pt x="620" y="734"/>
                  </a:lnTo>
                  <a:lnTo>
                    <a:pt x="573" y="709"/>
                  </a:lnTo>
                  <a:lnTo>
                    <a:pt x="527" y="685"/>
                  </a:lnTo>
                  <a:lnTo>
                    <a:pt x="480" y="659"/>
                  </a:lnTo>
                  <a:lnTo>
                    <a:pt x="433" y="635"/>
                  </a:lnTo>
                  <a:lnTo>
                    <a:pt x="387" y="610"/>
                  </a:lnTo>
                  <a:lnTo>
                    <a:pt x="376" y="605"/>
                  </a:lnTo>
                  <a:lnTo>
                    <a:pt x="326" y="622"/>
                  </a:lnTo>
                  <a:lnTo>
                    <a:pt x="320" y="625"/>
                  </a:lnTo>
                  <a:lnTo>
                    <a:pt x="303" y="630"/>
                  </a:lnTo>
                  <a:lnTo>
                    <a:pt x="297" y="620"/>
                  </a:lnTo>
                  <a:lnTo>
                    <a:pt x="293" y="616"/>
                  </a:lnTo>
                  <a:lnTo>
                    <a:pt x="278" y="609"/>
                  </a:lnTo>
                  <a:lnTo>
                    <a:pt x="275" y="605"/>
                  </a:lnTo>
                  <a:lnTo>
                    <a:pt x="270" y="601"/>
                  </a:lnTo>
                  <a:lnTo>
                    <a:pt x="261" y="599"/>
                  </a:lnTo>
                  <a:lnTo>
                    <a:pt x="222" y="595"/>
                  </a:lnTo>
                  <a:lnTo>
                    <a:pt x="179" y="596"/>
                  </a:lnTo>
                  <a:lnTo>
                    <a:pt x="148" y="594"/>
                  </a:lnTo>
                  <a:lnTo>
                    <a:pt x="145" y="595"/>
                  </a:lnTo>
                  <a:lnTo>
                    <a:pt x="140" y="598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Freeform 21"/>
            <p:cNvSpPr>
              <a:spLocks noChangeAspect="1"/>
            </p:cNvSpPr>
            <p:nvPr/>
          </p:nvSpPr>
          <p:spPr bwMode="gray">
            <a:xfrm>
              <a:off x="2560354" y="2035175"/>
              <a:ext cx="460375" cy="360362"/>
            </a:xfrm>
            <a:custGeom>
              <a:avLst/>
              <a:gdLst>
                <a:gd name="T0" fmla="*/ 196 w 459"/>
                <a:gd name="T1" fmla="*/ 379 h 401"/>
                <a:gd name="T2" fmla="*/ 148 w 459"/>
                <a:gd name="T3" fmla="*/ 379 h 401"/>
                <a:gd name="T4" fmla="*/ 96 w 459"/>
                <a:gd name="T5" fmla="*/ 379 h 401"/>
                <a:gd name="T6" fmla="*/ 45 w 459"/>
                <a:gd name="T7" fmla="*/ 379 h 401"/>
                <a:gd name="T8" fmla="*/ 16 w 459"/>
                <a:gd name="T9" fmla="*/ 379 h 401"/>
                <a:gd name="T10" fmla="*/ 14 w 459"/>
                <a:gd name="T11" fmla="*/ 385 h 401"/>
                <a:gd name="T12" fmla="*/ 6 w 459"/>
                <a:gd name="T13" fmla="*/ 392 h 401"/>
                <a:gd name="T14" fmla="*/ 2 w 459"/>
                <a:gd name="T15" fmla="*/ 397 h 401"/>
                <a:gd name="T16" fmla="*/ 5 w 459"/>
                <a:gd name="T17" fmla="*/ 396 h 401"/>
                <a:gd name="T18" fmla="*/ 0 w 459"/>
                <a:gd name="T19" fmla="*/ 401 h 401"/>
                <a:gd name="T20" fmla="*/ 0 w 459"/>
                <a:gd name="T21" fmla="*/ 392 h 401"/>
                <a:gd name="T22" fmla="*/ 5 w 459"/>
                <a:gd name="T23" fmla="*/ 355 h 401"/>
                <a:gd name="T24" fmla="*/ 16 w 459"/>
                <a:gd name="T25" fmla="*/ 329 h 401"/>
                <a:gd name="T26" fmla="*/ 28 w 459"/>
                <a:gd name="T27" fmla="*/ 323 h 401"/>
                <a:gd name="T28" fmla="*/ 40 w 459"/>
                <a:gd name="T29" fmla="*/ 296 h 401"/>
                <a:gd name="T30" fmla="*/ 48 w 459"/>
                <a:gd name="T31" fmla="*/ 284 h 401"/>
                <a:gd name="T32" fmla="*/ 45 w 459"/>
                <a:gd name="T33" fmla="*/ 275 h 401"/>
                <a:gd name="T34" fmla="*/ 65 w 459"/>
                <a:gd name="T35" fmla="*/ 246 h 401"/>
                <a:gd name="T36" fmla="*/ 69 w 459"/>
                <a:gd name="T37" fmla="*/ 240 h 401"/>
                <a:gd name="T38" fmla="*/ 71 w 459"/>
                <a:gd name="T39" fmla="*/ 229 h 401"/>
                <a:gd name="T40" fmla="*/ 76 w 459"/>
                <a:gd name="T41" fmla="*/ 221 h 401"/>
                <a:gd name="T42" fmla="*/ 105 w 459"/>
                <a:gd name="T43" fmla="*/ 188 h 401"/>
                <a:gd name="T44" fmla="*/ 120 w 459"/>
                <a:gd name="T45" fmla="*/ 164 h 401"/>
                <a:gd name="T46" fmla="*/ 123 w 459"/>
                <a:gd name="T47" fmla="*/ 145 h 401"/>
                <a:gd name="T48" fmla="*/ 132 w 459"/>
                <a:gd name="T49" fmla="*/ 122 h 401"/>
                <a:gd name="T50" fmla="*/ 139 w 459"/>
                <a:gd name="T51" fmla="*/ 100 h 401"/>
                <a:gd name="T52" fmla="*/ 155 w 459"/>
                <a:gd name="T53" fmla="*/ 80 h 401"/>
                <a:gd name="T54" fmla="*/ 174 w 459"/>
                <a:gd name="T55" fmla="*/ 70 h 401"/>
                <a:gd name="T56" fmla="*/ 190 w 459"/>
                <a:gd name="T57" fmla="*/ 57 h 401"/>
                <a:gd name="T58" fmla="*/ 196 w 459"/>
                <a:gd name="T59" fmla="*/ 38 h 401"/>
                <a:gd name="T60" fmla="*/ 199 w 459"/>
                <a:gd name="T61" fmla="*/ 33 h 401"/>
                <a:gd name="T62" fmla="*/ 204 w 459"/>
                <a:gd name="T63" fmla="*/ 22 h 401"/>
                <a:gd name="T64" fmla="*/ 213 w 459"/>
                <a:gd name="T65" fmla="*/ 6 h 401"/>
                <a:gd name="T66" fmla="*/ 218 w 459"/>
                <a:gd name="T67" fmla="*/ 0 h 401"/>
                <a:gd name="T68" fmla="*/ 227 w 459"/>
                <a:gd name="T69" fmla="*/ 0 h 401"/>
                <a:gd name="T70" fmla="*/ 261 w 459"/>
                <a:gd name="T71" fmla="*/ 0 h 401"/>
                <a:gd name="T72" fmla="*/ 297 w 459"/>
                <a:gd name="T73" fmla="*/ 0 h 401"/>
                <a:gd name="T74" fmla="*/ 338 w 459"/>
                <a:gd name="T75" fmla="*/ 0 h 401"/>
                <a:gd name="T76" fmla="*/ 379 w 459"/>
                <a:gd name="T77" fmla="*/ 0 h 401"/>
                <a:gd name="T78" fmla="*/ 422 w 459"/>
                <a:gd name="T79" fmla="*/ 0 h 401"/>
                <a:gd name="T80" fmla="*/ 459 w 459"/>
                <a:gd name="T81" fmla="*/ 0 h 401"/>
                <a:gd name="T82" fmla="*/ 459 w 459"/>
                <a:gd name="T83" fmla="*/ 32 h 401"/>
                <a:gd name="T84" fmla="*/ 459 w 459"/>
                <a:gd name="T85" fmla="*/ 102 h 401"/>
                <a:gd name="T86" fmla="*/ 405 w 459"/>
                <a:gd name="T87" fmla="*/ 102 h 401"/>
                <a:gd name="T88" fmla="*/ 352 w 459"/>
                <a:gd name="T89" fmla="*/ 102 h 401"/>
                <a:gd name="T90" fmla="*/ 299 w 459"/>
                <a:gd name="T91" fmla="*/ 102 h 401"/>
                <a:gd name="T92" fmla="*/ 281 w 459"/>
                <a:gd name="T93" fmla="*/ 102 h 401"/>
                <a:gd name="T94" fmla="*/ 281 w 459"/>
                <a:gd name="T95" fmla="*/ 160 h 401"/>
                <a:gd name="T96" fmla="*/ 281 w 459"/>
                <a:gd name="T97" fmla="*/ 219 h 401"/>
                <a:gd name="T98" fmla="*/ 281 w 459"/>
                <a:gd name="T99" fmla="*/ 254 h 401"/>
                <a:gd name="T100" fmla="*/ 261 w 459"/>
                <a:gd name="T101" fmla="*/ 261 h 401"/>
                <a:gd name="T102" fmla="*/ 244 w 459"/>
                <a:gd name="T103" fmla="*/ 263 h 401"/>
                <a:gd name="T104" fmla="*/ 228 w 459"/>
                <a:gd name="T105" fmla="*/ 268 h 401"/>
                <a:gd name="T106" fmla="*/ 223 w 459"/>
                <a:gd name="T107" fmla="*/ 272 h 401"/>
                <a:gd name="T108" fmla="*/ 220 w 459"/>
                <a:gd name="T109" fmla="*/ 277 h 401"/>
                <a:gd name="T110" fmla="*/ 215 w 459"/>
                <a:gd name="T111" fmla="*/ 288 h 401"/>
                <a:gd name="T112" fmla="*/ 213 w 459"/>
                <a:gd name="T113" fmla="*/ 296 h 401"/>
                <a:gd name="T114" fmla="*/ 215 w 459"/>
                <a:gd name="T115" fmla="*/ 322 h 401"/>
                <a:gd name="T116" fmla="*/ 218 w 459"/>
                <a:gd name="T117" fmla="*/ 342 h 401"/>
                <a:gd name="T118" fmla="*/ 218 w 459"/>
                <a:gd name="T119" fmla="*/ 363 h 401"/>
                <a:gd name="T120" fmla="*/ 222 w 459"/>
                <a:gd name="T121" fmla="*/ 379 h 401"/>
                <a:gd name="T122" fmla="*/ 196 w 459"/>
                <a:gd name="T123" fmla="*/ 37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9" h="401">
                  <a:moveTo>
                    <a:pt x="196" y="379"/>
                  </a:moveTo>
                  <a:lnTo>
                    <a:pt x="148" y="379"/>
                  </a:lnTo>
                  <a:lnTo>
                    <a:pt x="96" y="379"/>
                  </a:lnTo>
                  <a:lnTo>
                    <a:pt x="45" y="379"/>
                  </a:lnTo>
                  <a:lnTo>
                    <a:pt x="16" y="379"/>
                  </a:lnTo>
                  <a:lnTo>
                    <a:pt x="14" y="385"/>
                  </a:lnTo>
                  <a:lnTo>
                    <a:pt x="6" y="392"/>
                  </a:lnTo>
                  <a:lnTo>
                    <a:pt x="2" y="397"/>
                  </a:lnTo>
                  <a:lnTo>
                    <a:pt x="5" y="396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5" y="355"/>
                  </a:lnTo>
                  <a:lnTo>
                    <a:pt x="16" y="329"/>
                  </a:lnTo>
                  <a:lnTo>
                    <a:pt x="28" y="323"/>
                  </a:lnTo>
                  <a:lnTo>
                    <a:pt x="40" y="296"/>
                  </a:lnTo>
                  <a:lnTo>
                    <a:pt x="48" y="284"/>
                  </a:lnTo>
                  <a:lnTo>
                    <a:pt x="45" y="275"/>
                  </a:lnTo>
                  <a:lnTo>
                    <a:pt x="65" y="246"/>
                  </a:lnTo>
                  <a:lnTo>
                    <a:pt x="69" y="240"/>
                  </a:lnTo>
                  <a:lnTo>
                    <a:pt x="71" y="229"/>
                  </a:lnTo>
                  <a:lnTo>
                    <a:pt x="76" y="221"/>
                  </a:lnTo>
                  <a:lnTo>
                    <a:pt x="105" y="188"/>
                  </a:lnTo>
                  <a:lnTo>
                    <a:pt x="120" y="164"/>
                  </a:lnTo>
                  <a:lnTo>
                    <a:pt x="123" y="145"/>
                  </a:lnTo>
                  <a:lnTo>
                    <a:pt x="132" y="122"/>
                  </a:lnTo>
                  <a:lnTo>
                    <a:pt x="139" y="100"/>
                  </a:lnTo>
                  <a:lnTo>
                    <a:pt x="155" y="80"/>
                  </a:lnTo>
                  <a:lnTo>
                    <a:pt x="174" y="70"/>
                  </a:lnTo>
                  <a:lnTo>
                    <a:pt x="190" y="57"/>
                  </a:lnTo>
                  <a:lnTo>
                    <a:pt x="196" y="38"/>
                  </a:lnTo>
                  <a:lnTo>
                    <a:pt x="199" y="33"/>
                  </a:lnTo>
                  <a:lnTo>
                    <a:pt x="204" y="22"/>
                  </a:lnTo>
                  <a:lnTo>
                    <a:pt x="213" y="6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61" y="0"/>
                  </a:lnTo>
                  <a:lnTo>
                    <a:pt x="297" y="0"/>
                  </a:lnTo>
                  <a:lnTo>
                    <a:pt x="338" y="0"/>
                  </a:lnTo>
                  <a:lnTo>
                    <a:pt x="379" y="0"/>
                  </a:lnTo>
                  <a:lnTo>
                    <a:pt x="422" y="0"/>
                  </a:lnTo>
                  <a:lnTo>
                    <a:pt x="459" y="0"/>
                  </a:lnTo>
                  <a:lnTo>
                    <a:pt x="459" y="32"/>
                  </a:lnTo>
                  <a:lnTo>
                    <a:pt x="459" y="102"/>
                  </a:lnTo>
                  <a:lnTo>
                    <a:pt x="405" y="102"/>
                  </a:lnTo>
                  <a:lnTo>
                    <a:pt x="352" y="102"/>
                  </a:lnTo>
                  <a:lnTo>
                    <a:pt x="299" y="102"/>
                  </a:lnTo>
                  <a:lnTo>
                    <a:pt x="281" y="102"/>
                  </a:lnTo>
                  <a:lnTo>
                    <a:pt x="281" y="160"/>
                  </a:lnTo>
                  <a:lnTo>
                    <a:pt x="281" y="219"/>
                  </a:lnTo>
                  <a:lnTo>
                    <a:pt x="281" y="254"/>
                  </a:lnTo>
                  <a:lnTo>
                    <a:pt x="261" y="261"/>
                  </a:lnTo>
                  <a:lnTo>
                    <a:pt x="244" y="263"/>
                  </a:lnTo>
                  <a:lnTo>
                    <a:pt x="228" y="268"/>
                  </a:lnTo>
                  <a:lnTo>
                    <a:pt x="223" y="272"/>
                  </a:lnTo>
                  <a:lnTo>
                    <a:pt x="220" y="277"/>
                  </a:lnTo>
                  <a:lnTo>
                    <a:pt x="215" y="288"/>
                  </a:lnTo>
                  <a:lnTo>
                    <a:pt x="213" y="296"/>
                  </a:lnTo>
                  <a:lnTo>
                    <a:pt x="215" y="322"/>
                  </a:lnTo>
                  <a:lnTo>
                    <a:pt x="218" y="342"/>
                  </a:lnTo>
                  <a:lnTo>
                    <a:pt x="218" y="363"/>
                  </a:lnTo>
                  <a:lnTo>
                    <a:pt x="222" y="379"/>
                  </a:lnTo>
                  <a:lnTo>
                    <a:pt x="196" y="379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Freeform 22"/>
            <p:cNvSpPr>
              <a:spLocks noChangeAspect="1"/>
            </p:cNvSpPr>
            <p:nvPr/>
          </p:nvSpPr>
          <p:spPr bwMode="gray">
            <a:xfrm>
              <a:off x="5187667" y="4768850"/>
              <a:ext cx="71437" cy="80962"/>
            </a:xfrm>
            <a:custGeom>
              <a:avLst/>
              <a:gdLst>
                <a:gd name="T0" fmla="*/ 67 w 67"/>
                <a:gd name="T1" fmla="*/ 63 h 90"/>
                <a:gd name="T2" fmla="*/ 65 w 67"/>
                <a:gd name="T3" fmla="*/ 35 h 90"/>
                <a:gd name="T4" fmla="*/ 65 w 67"/>
                <a:gd name="T5" fmla="*/ 14 h 90"/>
                <a:gd name="T6" fmla="*/ 63 w 67"/>
                <a:gd name="T7" fmla="*/ 6 h 90"/>
                <a:gd name="T8" fmla="*/ 56 w 67"/>
                <a:gd name="T9" fmla="*/ 15 h 90"/>
                <a:gd name="T10" fmla="*/ 33 w 67"/>
                <a:gd name="T11" fmla="*/ 0 h 90"/>
                <a:gd name="T12" fmla="*/ 19 w 67"/>
                <a:gd name="T13" fmla="*/ 9 h 90"/>
                <a:gd name="T14" fmla="*/ 12 w 67"/>
                <a:gd name="T15" fmla="*/ 21 h 90"/>
                <a:gd name="T16" fmla="*/ 4 w 67"/>
                <a:gd name="T17" fmla="*/ 38 h 90"/>
                <a:gd name="T18" fmla="*/ 0 w 67"/>
                <a:gd name="T19" fmla="*/ 54 h 90"/>
                <a:gd name="T20" fmla="*/ 2 w 67"/>
                <a:gd name="T21" fmla="*/ 67 h 90"/>
                <a:gd name="T22" fmla="*/ 12 w 67"/>
                <a:gd name="T23" fmla="*/ 86 h 90"/>
                <a:gd name="T24" fmla="*/ 35 w 67"/>
                <a:gd name="T25" fmla="*/ 89 h 90"/>
                <a:gd name="T26" fmla="*/ 47 w 67"/>
                <a:gd name="T27" fmla="*/ 90 h 90"/>
                <a:gd name="T28" fmla="*/ 55 w 67"/>
                <a:gd name="T29" fmla="*/ 81 h 90"/>
                <a:gd name="T30" fmla="*/ 61 w 67"/>
                <a:gd name="T31" fmla="*/ 67 h 90"/>
                <a:gd name="T32" fmla="*/ 67 w 67"/>
                <a:gd name="T3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90">
                  <a:moveTo>
                    <a:pt x="67" y="63"/>
                  </a:moveTo>
                  <a:lnTo>
                    <a:pt x="65" y="35"/>
                  </a:lnTo>
                  <a:lnTo>
                    <a:pt x="65" y="14"/>
                  </a:lnTo>
                  <a:lnTo>
                    <a:pt x="63" y="6"/>
                  </a:lnTo>
                  <a:lnTo>
                    <a:pt x="56" y="15"/>
                  </a:lnTo>
                  <a:lnTo>
                    <a:pt x="33" y="0"/>
                  </a:lnTo>
                  <a:lnTo>
                    <a:pt x="19" y="9"/>
                  </a:lnTo>
                  <a:lnTo>
                    <a:pt x="12" y="21"/>
                  </a:lnTo>
                  <a:lnTo>
                    <a:pt x="4" y="38"/>
                  </a:lnTo>
                  <a:lnTo>
                    <a:pt x="0" y="54"/>
                  </a:lnTo>
                  <a:lnTo>
                    <a:pt x="2" y="67"/>
                  </a:lnTo>
                  <a:lnTo>
                    <a:pt x="12" y="86"/>
                  </a:lnTo>
                  <a:lnTo>
                    <a:pt x="35" y="89"/>
                  </a:lnTo>
                  <a:lnTo>
                    <a:pt x="47" y="90"/>
                  </a:lnTo>
                  <a:lnTo>
                    <a:pt x="55" y="81"/>
                  </a:lnTo>
                  <a:lnTo>
                    <a:pt x="61" y="67"/>
                  </a:lnTo>
                  <a:lnTo>
                    <a:pt x="67" y="63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Freeform 23"/>
            <p:cNvSpPr>
              <a:spLocks noChangeAspect="1"/>
            </p:cNvSpPr>
            <p:nvPr/>
          </p:nvSpPr>
          <p:spPr bwMode="gray">
            <a:xfrm>
              <a:off x="4395504" y="4568825"/>
              <a:ext cx="904875" cy="714375"/>
            </a:xfrm>
            <a:custGeom>
              <a:avLst/>
              <a:gdLst>
                <a:gd name="T0" fmla="*/ 188 w 898"/>
                <a:gd name="T1" fmla="*/ 334 h 791"/>
                <a:gd name="T2" fmla="*/ 157 w 898"/>
                <a:gd name="T3" fmla="*/ 406 h 791"/>
                <a:gd name="T4" fmla="*/ 101 w 898"/>
                <a:gd name="T5" fmla="*/ 418 h 791"/>
                <a:gd name="T6" fmla="*/ 59 w 898"/>
                <a:gd name="T7" fmla="*/ 396 h 791"/>
                <a:gd name="T8" fmla="*/ 8 w 898"/>
                <a:gd name="T9" fmla="*/ 398 h 791"/>
                <a:gd name="T10" fmla="*/ 1 w 898"/>
                <a:gd name="T11" fmla="*/ 411 h 791"/>
                <a:gd name="T12" fmla="*/ 37 w 898"/>
                <a:gd name="T13" fmla="*/ 491 h 791"/>
                <a:gd name="T14" fmla="*/ 70 w 898"/>
                <a:gd name="T15" fmla="*/ 562 h 791"/>
                <a:gd name="T16" fmla="*/ 90 w 898"/>
                <a:gd name="T17" fmla="*/ 665 h 791"/>
                <a:gd name="T18" fmla="*/ 77 w 898"/>
                <a:gd name="T19" fmla="*/ 678 h 791"/>
                <a:gd name="T20" fmla="*/ 88 w 898"/>
                <a:gd name="T21" fmla="*/ 701 h 791"/>
                <a:gd name="T22" fmla="*/ 108 w 898"/>
                <a:gd name="T23" fmla="*/ 734 h 791"/>
                <a:gd name="T24" fmla="*/ 109 w 898"/>
                <a:gd name="T25" fmla="*/ 770 h 791"/>
                <a:gd name="T26" fmla="*/ 112 w 898"/>
                <a:gd name="T27" fmla="*/ 750 h 791"/>
                <a:gd name="T28" fmla="*/ 128 w 898"/>
                <a:gd name="T29" fmla="*/ 769 h 791"/>
                <a:gd name="T30" fmla="*/ 155 w 898"/>
                <a:gd name="T31" fmla="*/ 782 h 791"/>
                <a:gd name="T32" fmla="*/ 195 w 898"/>
                <a:gd name="T33" fmla="*/ 791 h 791"/>
                <a:gd name="T34" fmla="*/ 236 w 898"/>
                <a:gd name="T35" fmla="*/ 771 h 791"/>
                <a:gd name="T36" fmla="*/ 287 w 898"/>
                <a:gd name="T37" fmla="*/ 771 h 791"/>
                <a:gd name="T38" fmla="*/ 311 w 898"/>
                <a:gd name="T39" fmla="*/ 753 h 791"/>
                <a:gd name="T40" fmla="*/ 365 w 898"/>
                <a:gd name="T41" fmla="*/ 753 h 791"/>
                <a:gd name="T42" fmla="*/ 408 w 898"/>
                <a:gd name="T43" fmla="*/ 746 h 791"/>
                <a:gd name="T44" fmla="*/ 479 w 898"/>
                <a:gd name="T45" fmla="*/ 743 h 791"/>
                <a:gd name="T46" fmla="*/ 505 w 898"/>
                <a:gd name="T47" fmla="*/ 733 h 791"/>
                <a:gd name="T48" fmla="*/ 553 w 898"/>
                <a:gd name="T49" fmla="*/ 727 h 791"/>
                <a:gd name="T50" fmla="*/ 633 w 898"/>
                <a:gd name="T51" fmla="*/ 679 h 791"/>
                <a:gd name="T52" fmla="*/ 705 w 898"/>
                <a:gd name="T53" fmla="*/ 600 h 791"/>
                <a:gd name="T54" fmla="*/ 765 w 898"/>
                <a:gd name="T55" fmla="*/ 533 h 791"/>
                <a:gd name="T56" fmla="*/ 804 w 898"/>
                <a:gd name="T57" fmla="*/ 465 h 791"/>
                <a:gd name="T58" fmla="*/ 836 w 898"/>
                <a:gd name="T59" fmla="*/ 420 h 791"/>
                <a:gd name="T60" fmla="*/ 881 w 898"/>
                <a:gd name="T61" fmla="*/ 357 h 791"/>
                <a:gd name="T62" fmla="*/ 894 w 898"/>
                <a:gd name="T63" fmla="*/ 305 h 791"/>
                <a:gd name="T64" fmla="*/ 856 w 898"/>
                <a:gd name="T65" fmla="*/ 281 h 791"/>
                <a:gd name="T66" fmla="*/ 824 w 898"/>
                <a:gd name="T67" fmla="*/ 307 h 791"/>
                <a:gd name="T68" fmla="*/ 793 w 898"/>
                <a:gd name="T69" fmla="*/ 256 h 791"/>
                <a:gd name="T70" fmla="*/ 845 w 898"/>
                <a:gd name="T71" fmla="*/ 233 h 791"/>
                <a:gd name="T72" fmla="*/ 830 w 898"/>
                <a:gd name="T73" fmla="*/ 55 h 791"/>
                <a:gd name="T74" fmla="*/ 807 w 898"/>
                <a:gd name="T75" fmla="*/ 17 h 791"/>
                <a:gd name="T76" fmla="*/ 749 w 898"/>
                <a:gd name="T77" fmla="*/ 9 h 791"/>
                <a:gd name="T78" fmla="*/ 704 w 898"/>
                <a:gd name="T79" fmla="*/ 8 h 791"/>
                <a:gd name="T80" fmla="*/ 625 w 898"/>
                <a:gd name="T81" fmla="*/ 57 h 791"/>
                <a:gd name="T82" fmla="*/ 558 w 898"/>
                <a:gd name="T83" fmla="*/ 129 h 791"/>
                <a:gd name="T84" fmla="*/ 496 w 898"/>
                <a:gd name="T85" fmla="*/ 207 h 791"/>
                <a:gd name="T86" fmla="*/ 437 w 898"/>
                <a:gd name="T87" fmla="*/ 217 h 791"/>
                <a:gd name="T88" fmla="*/ 376 w 898"/>
                <a:gd name="T89" fmla="*/ 201 h 791"/>
                <a:gd name="T90" fmla="*/ 339 w 898"/>
                <a:gd name="T91" fmla="*/ 248 h 791"/>
                <a:gd name="T92" fmla="*/ 277 w 898"/>
                <a:gd name="T93" fmla="*/ 286 h 791"/>
                <a:gd name="T94" fmla="*/ 230 w 898"/>
                <a:gd name="T95" fmla="*/ 271 h 791"/>
                <a:gd name="T96" fmla="*/ 238 w 898"/>
                <a:gd name="T97" fmla="*/ 213 h 791"/>
                <a:gd name="T98" fmla="*/ 200 w 898"/>
                <a:gd name="T99" fmla="*/ 17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8" h="791">
                  <a:moveTo>
                    <a:pt x="188" y="161"/>
                  </a:moveTo>
                  <a:lnTo>
                    <a:pt x="188" y="216"/>
                  </a:lnTo>
                  <a:lnTo>
                    <a:pt x="188" y="275"/>
                  </a:lnTo>
                  <a:lnTo>
                    <a:pt x="188" y="334"/>
                  </a:lnTo>
                  <a:lnTo>
                    <a:pt x="188" y="390"/>
                  </a:lnTo>
                  <a:lnTo>
                    <a:pt x="182" y="394"/>
                  </a:lnTo>
                  <a:lnTo>
                    <a:pt x="171" y="396"/>
                  </a:lnTo>
                  <a:lnTo>
                    <a:pt x="157" y="406"/>
                  </a:lnTo>
                  <a:lnTo>
                    <a:pt x="141" y="421"/>
                  </a:lnTo>
                  <a:lnTo>
                    <a:pt x="129" y="421"/>
                  </a:lnTo>
                  <a:lnTo>
                    <a:pt x="120" y="418"/>
                  </a:lnTo>
                  <a:lnTo>
                    <a:pt x="101" y="418"/>
                  </a:lnTo>
                  <a:lnTo>
                    <a:pt x="86" y="423"/>
                  </a:lnTo>
                  <a:lnTo>
                    <a:pt x="70" y="421"/>
                  </a:lnTo>
                  <a:lnTo>
                    <a:pt x="59" y="409"/>
                  </a:lnTo>
                  <a:lnTo>
                    <a:pt x="59" y="396"/>
                  </a:lnTo>
                  <a:lnTo>
                    <a:pt x="33" y="378"/>
                  </a:lnTo>
                  <a:lnTo>
                    <a:pt x="21" y="379"/>
                  </a:lnTo>
                  <a:lnTo>
                    <a:pt x="15" y="390"/>
                  </a:lnTo>
                  <a:lnTo>
                    <a:pt x="8" y="398"/>
                  </a:lnTo>
                  <a:lnTo>
                    <a:pt x="5" y="400"/>
                  </a:lnTo>
                  <a:lnTo>
                    <a:pt x="0" y="401"/>
                  </a:lnTo>
                  <a:lnTo>
                    <a:pt x="2" y="405"/>
                  </a:lnTo>
                  <a:lnTo>
                    <a:pt x="1" y="411"/>
                  </a:lnTo>
                  <a:lnTo>
                    <a:pt x="5" y="416"/>
                  </a:lnTo>
                  <a:lnTo>
                    <a:pt x="13" y="426"/>
                  </a:lnTo>
                  <a:lnTo>
                    <a:pt x="28" y="464"/>
                  </a:lnTo>
                  <a:lnTo>
                    <a:pt x="37" y="491"/>
                  </a:lnTo>
                  <a:lnTo>
                    <a:pt x="51" y="528"/>
                  </a:lnTo>
                  <a:lnTo>
                    <a:pt x="59" y="536"/>
                  </a:lnTo>
                  <a:lnTo>
                    <a:pt x="64" y="552"/>
                  </a:lnTo>
                  <a:lnTo>
                    <a:pt x="70" y="562"/>
                  </a:lnTo>
                  <a:lnTo>
                    <a:pt x="91" y="595"/>
                  </a:lnTo>
                  <a:lnTo>
                    <a:pt x="97" y="608"/>
                  </a:lnTo>
                  <a:lnTo>
                    <a:pt x="99" y="648"/>
                  </a:lnTo>
                  <a:lnTo>
                    <a:pt x="90" y="665"/>
                  </a:lnTo>
                  <a:lnTo>
                    <a:pt x="78" y="660"/>
                  </a:lnTo>
                  <a:lnTo>
                    <a:pt x="76" y="667"/>
                  </a:lnTo>
                  <a:lnTo>
                    <a:pt x="75" y="678"/>
                  </a:lnTo>
                  <a:lnTo>
                    <a:pt x="77" y="678"/>
                  </a:lnTo>
                  <a:lnTo>
                    <a:pt x="85" y="683"/>
                  </a:lnTo>
                  <a:lnTo>
                    <a:pt x="87" y="690"/>
                  </a:lnTo>
                  <a:lnTo>
                    <a:pt x="83" y="691"/>
                  </a:lnTo>
                  <a:lnTo>
                    <a:pt x="88" y="701"/>
                  </a:lnTo>
                  <a:lnTo>
                    <a:pt x="93" y="705"/>
                  </a:lnTo>
                  <a:lnTo>
                    <a:pt x="99" y="716"/>
                  </a:lnTo>
                  <a:lnTo>
                    <a:pt x="107" y="726"/>
                  </a:lnTo>
                  <a:lnTo>
                    <a:pt x="108" y="734"/>
                  </a:lnTo>
                  <a:lnTo>
                    <a:pt x="103" y="742"/>
                  </a:lnTo>
                  <a:lnTo>
                    <a:pt x="103" y="749"/>
                  </a:lnTo>
                  <a:lnTo>
                    <a:pt x="103" y="760"/>
                  </a:lnTo>
                  <a:lnTo>
                    <a:pt x="109" y="770"/>
                  </a:lnTo>
                  <a:lnTo>
                    <a:pt x="110" y="769"/>
                  </a:lnTo>
                  <a:lnTo>
                    <a:pt x="109" y="761"/>
                  </a:lnTo>
                  <a:lnTo>
                    <a:pt x="109" y="754"/>
                  </a:lnTo>
                  <a:lnTo>
                    <a:pt x="112" y="750"/>
                  </a:lnTo>
                  <a:lnTo>
                    <a:pt x="119" y="749"/>
                  </a:lnTo>
                  <a:lnTo>
                    <a:pt x="128" y="750"/>
                  </a:lnTo>
                  <a:lnTo>
                    <a:pt x="129" y="762"/>
                  </a:lnTo>
                  <a:lnTo>
                    <a:pt x="128" y="769"/>
                  </a:lnTo>
                  <a:lnTo>
                    <a:pt x="133" y="771"/>
                  </a:lnTo>
                  <a:lnTo>
                    <a:pt x="151" y="770"/>
                  </a:lnTo>
                  <a:lnTo>
                    <a:pt x="156" y="775"/>
                  </a:lnTo>
                  <a:lnTo>
                    <a:pt x="155" y="782"/>
                  </a:lnTo>
                  <a:lnTo>
                    <a:pt x="166" y="788"/>
                  </a:lnTo>
                  <a:lnTo>
                    <a:pt x="174" y="788"/>
                  </a:lnTo>
                  <a:lnTo>
                    <a:pt x="183" y="791"/>
                  </a:lnTo>
                  <a:lnTo>
                    <a:pt x="195" y="791"/>
                  </a:lnTo>
                  <a:lnTo>
                    <a:pt x="204" y="788"/>
                  </a:lnTo>
                  <a:lnTo>
                    <a:pt x="214" y="776"/>
                  </a:lnTo>
                  <a:lnTo>
                    <a:pt x="232" y="775"/>
                  </a:lnTo>
                  <a:lnTo>
                    <a:pt x="236" y="771"/>
                  </a:lnTo>
                  <a:lnTo>
                    <a:pt x="244" y="770"/>
                  </a:lnTo>
                  <a:lnTo>
                    <a:pt x="264" y="772"/>
                  </a:lnTo>
                  <a:lnTo>
                    <a:pt x="266" y="769"/>
                  </a:lnTo>
                  <a:lnTo>
                    <a:pt x="287" y="771"/>
                  </a:lnTo>
                  <a:lnTo>
                    <a:pt x="293" y="769"/>
                  </a:lnTo>
                  <a:lnTo>
                    <a:pt x="296" y="761"/>
                  </a:lnTo>
                  <a:lnTo>
                    <a:pt x="305" y="758"/>
                  </a:lnTo>
                  <a:lnTo>
                    <a:pt x="311" y="753"/>
                  </a:lnTo>
                  <a:lnTo>
                    <a:pt x="316" y="748"/>
                  </a:lnTo>
                  <a:lnTo>
                    <a:pt x="333" y="745"/>
                  </a:lnTo>
                  <a:lnTo>
                    <a:pt x="341" y="746"/>
                  </a:lnTo>
                  <a:lnTo>
                    <a:pt x="365" y="753"/>
                  </a:lnTo>
                  <a:lnTo>
                    <a:pt x="372" y="753"/>
                  </a:lnTo>
                  <a:lnTo>
                    <a:pt x="381" y="745"/>
                  </a:lnTo>
                  <a:lnTo>
                    <a:pt x="394" y="744"/>
                  </a:lnTo>
                  <a:lnTo>
                    <a:pt x="408" y="746"/>
                  </a:lnTo>
                  <a:lnTo>
                    <a:pt x="446" y="758"/>
                  </a:lnTo>
                  <a:lnTo>
                    <a:pt x="459" y="758"/>
                  </a:lnTo>
                  <a:lnTo>
                    <a:pt x="467" y="744"/>
                  </a:lnTo>
                  <a:lnTo>
                    <a:pt x="479" y="743"/>
                  </a:lnTo>
                  <a:lnTo>
                    <a:pt x="491" y="748"/>
                  </a:lnTo>
                  <a:lnTo>
                    <a:pt x="507" y="749"/>
                  </a:lnTo>
                  <a:lnTo>
                    <a:pt x="508" y="743"/>
                  </a:lnTo>
                  <a:lnTo>
                    <a:pt x="505" y="733"/>
                  </a:lnTo>
                  <a:lnTo>
                    <a:pt x="512" y="728"/>
                  </a:lnTo>
                  <a:lnTo>
                    <a:pt x="519" y="727"/>
                  </a:lnTo>
                  <a:lnTo>
                    <a:pt x="532" y="726"/>
                  </a:lnTo>
                  <a:lnTo>
                    <a:pt x="553" y="727"/>
                  </a:lnTo>
                  <a:lnTo>
                    <a:pt x="564" y="726"/>
                  </a:lnTo>
                  <a:lnTo>
                    <a:pt x="586" y="715"/>
                  </a:lnTo>
                  <a:lnTo>
                    <a:pt x="623" y="689"/>
                  </a:lnTo>
                  <a:lnTo>
                    <a:pt x="633" y="679"/>
                  </a:lnTo>
                  <a:lnTo>
                    <a:pt x="642" y="668"/>
                  </a:lnTo>
                  <a:lnTo>
                    <a:pt x="663" y="652"/>
                  </a:lnTo>
                  <a:lnTo>
                    <a:pt x="689" y="624"/>
                  </a:lnTo>
                  <a:lnTo>
                    <a:pt x="705" y="600"/>
                  </a:lnTo>
                  <a:lnTo>
                    <a:pt x="714" y="589"/>
                  </a:lnTo>
                  <a:lnTo>
                    <a:pt x="723" y="582"/>
                  </a:lnTo>
                  <a:lnTo>
                    <a:pt x="747" y="561"/>
                  </a:lnTo>
                  <a:lnTo>
                    <a:pt x="765" y="533"/>
                  </a:lnTo>
                  <a:lnTo>
                    <a:pt x="774" y="520"/>
                  </a:lnTo>
                  <a:lnTo>
                    <a:pt x="796" y="480"/>
                  </a:lnTo>
                  <a:lnTo>
                    <a:pt x="800" y="473"/>
                  </a:lnTo>
                  <a:lnTo>
                    <a:pt x="804" y="465"/>
                  </a:lnTo>
                  <a:lnTo>
                    <a:pt x="808" y="454"/>
                  </a:lnTo>
                  <a:lnTo>
                    <a:pt x="819" y="437"/>
                  </a:lnTo>
                  <a:lnTo>
                    <a:pt x="828" y="426"/>
                  </a:lnTo>
                  <a:lnTo>
                    <a:pt x="836" y="420"/>
                  </a:lnTo>
                  <a:lnTo>
                    <a:pt x="846" y="417"/>
                  </a:lnTo>
                  <a:lnTo>
                    <a:pt x="866" y="401"/>
                  </a:lnTo>
                  <a:lnTo>
                    <a:pt x="875" y="388"/>
                  </a:lnTo>
                  <a:lnTo>
                    <a:pt x="881" y="357"/>
                  </a:lnTo>
                  <a:lnTo>
                    <a:pt x="886" y="345"/>
                  </a:lnTo>
                  <a:lnTo>
                    <a:pt x="888" y="331"/>
                  </a:lnTo>
                  <a:lnTo>
                    <a:pt x="888" y="318"/>
                  </a:lnTo>
                  <a:lnTo>
                    <a:pt x="894" y="305"/>
                  </a:lnTo>
                  <a:lnTo>
                    <a:pt x="897" y="294"/>
                  </a:lnTo>
                  <a:lnTo>
                    <a:pt x="898" y="282"/>
                  </a:lnTo>
                  <a:lnTo>
                    <a:pt x="892" y="281"/>
                  </a:lnTo>
                  <a:lnTo>
                    <a:pt x="856" y="281"/>
                  </a:lnTo>
                  <a:lnTo>
                    <a:pt x="850" y="285"/>
                  </a:lnTo>
                  <a:lnTo>
                    <a:pt x="844" y="299"/>
                  </a:lnTo>
                  <a:lnTo>
                    <a:pt x="836" y="308"/>
                  </a:lnTo>
                  <a:lnTo>
                    <a:pt x="824" y="307"/>
                  </a:lnTo>
                  <a:lnTo>
                    <a:pt x="801" y="304"/>
                  </a:lnTo>
                  <a:lnTo>
                    <a:pt x="791" y="285"/>
                  </a:lnTo>
                  <a:lnTo>
                    <a:pt x="789" y="272"/>
                  </a:lnTo>
                  <a:lnTo>
                    <a:pt x="793" y="256"/>
                  </a:lnTo>
                  <a:lnTo>
                    <a:pt x="801" y="239"/>
                  </a:lnTo>
                  <a:lnTo>
                    <a:pt x="808" y="227"/>
                  </a:lnTo>
                  <a:lnTo>
                    <a:pt x="822" y="218"/>
                  </a:lnTo>
                  <a:lnTo>
                    <a:pt x="845" y="233"/>
                  </a:lnTo>
                  <a:lnTo>
                    <a:pt x="852" y="224"/>
                  </a:lnTo>
                  <a:lnTo>
                    <a:pt x="849" y="131"/>
                  </a:lnTo>
                  <a:lnTo>
                    <a:pt x="836" y="87"/>
                  </a:lnTo>
                  <a:lnTo>
                    <a:pt x="830" y="55"/>
                  </a:lnTo>
                  <a:lnTo>
                    <a:pt x="828" y="34"/>
                  </a:lnTo>
                  <a:lnTo>
                    <a:pt x="827" y="33"/>
                  </a:lnTo>
                  <a:lnTo>
                    <a:pt x="822" y="32"/>
                  </a:lnTo>
                  <a:lnTo>
                    <a:pt x="807" y="17"/>
                  </a:lnTo>
                  <a:lnTo>
                    <a:pt x="786" y="11"/>
                  </a:lnTo>
                  <a:lnTo>
                    <a:pt x="774" y="9"/>
                  </a:lnTo>
                  <a:lnTo>
                    <a:pt x="761" y="12"/>
                  </a:lnTo>
                  <a:lnTo>
                    <a:pt x="749" y="9"/>
                  </a:lnTo>
                  <a:lnTo>
                    <a:pt x="726" y="2"/>
                  </a:lnTo>
                  <a:lnTo>
                    <a:pt x="717" y="0"/>
                  </a:lnTo>
                  <a:lnTo>
                    <a:pt x="705" y="5"/>
                  </a:lnTo>
                  <a:lnTo>
                    <a:pt x="704" y="8"/>
                  </a:lnTo>
                  <a:lnTo>
                    <a:pt x="693" y="13"/>
                  </a:lnTo>
                  <a:lnTo>
                    <a:pt x="679" y="22"/>
                  </a:lnTo>
                  <a:lnTo>
                    <a:pt x="641" y="40"/>
                  </a:lnTo>
                  <a:lnTo>
                    <a:pt x="625" y="57"/>
                  </a:lnTo>
                  <a:lnTo>
                    <a:pt x="605" y="70"/>
                  </a:lnTo>
                  <a:lnTo>
                    <a:pt x="586" y="88"/>
                  </a:lnTo>
                  <a:lnTo>
                    <a:pt x="575" y="104"/>
                  </a:lnTo>
                  <a:lnTo>
                    <a:pt x="558" y="129"/>
                  </a:lnTo>
                  <a:lnTo>
                    <a:pt x="531" y="148"/>
                  </a:lnTo>
                  <a:lnTo>
                    <a:pt x="516" y="167"/>
                  </a:lnTo>
                  <a:lnTo>
                    <a:pt x="501" y="201"/>
                  </a:lnTo>
                  <a:lnTo>
                    <a:pt x="496" y="207"/>
                  </a:lnTo>
                  <a:lnTo>
                    <a:pt x="488" y="211"/>
                  </a:lnTo>
                  <a:lnTo>
                    <a:pt x="477" y="212"/>
                  </a:lnTo>
                  <a:lnTo>
                    <a:pt x="452" y="218"/>
                  </a:lnTo>
                  <a:lnTo>
                    <a:pt x="437" y="217"/>
                  </a:lnTo>
                  <a:lnTo>
                    <a:pt x="414" y="204"/>
                  </a:lnTo>
                  <a:lnTo>
                    <a:pt x="402" y="199"/>
                  </a:lnTo>
                  <a:lnTo>
                    <a:pt x="388" y="197"/>
                  </a:lnTo>
                  <a:lnTo>
                    <a:pt x="376" y="201"/>
                  </a:lnTo>
                  <a:lnTo>
                    <a:pt x="357" y="221"/>
                  </a:lnTo>
                  <a:lnTo>
                    <a:pt x="351" y="229"/>
                  </a:lnTo>
                  <a:lnTo>
                    <a:pt x="348" y="237"/>
                  </a:lnTo>
                  <a:lnTo>
                    <a:pt x="339" y="248"/>
                  </a:lnTo>
                  <a:lnTo>
                    <a:pt x="327" y="255"/>
                  </a:lnTo>
                  <a:lnTo>
                    <a:pt x="322" y="260"/>
                  </a:lnTo>
                  <a:lnTo>
                    <a:pt x="312" y="277"/>
                  </a:lnTo>
                  <a:lnTo>
                    <a:pt x="277" y="286"/>
                  </a:lnTo>
                  <a:lnTo>
                    <a:pt x="259" y="285"/>
                  </a:lnTo>
                  <a:lnTo>
                    <a:pt x="243" y="282"/>
                  </a:lnTo>
                  <a:lnTo>
                    <a:pt x="233" y="280"/>
                  </a:lnTo>
                  <a:lnTo>
                    <a:pt x="230" y="271"/>
                  </a:lnTo>
                  <a:lnTo>
                    <a:pt x="237" y="250"/>
                  </a:lnTo>
                  <a:lnTo>
                    <a:pt x="239" y="237"/>
                  </a:lnTo>
                  <a:lnTo>
                    <a:pt x="239" y="231"/>
                  </a:lnTo>
                  <a:lnTo>
                    <a:pt x="238" y="213"/>
                  </a:lnTo>
                  <a:lnTo>
                    <a:pt x="231" y="201"/>
                  </a:lnTo>
                  <a:lnTo>
                    <a:pt x="217" y="190"/>
                  </a:lnTo>
                  <a:lnTo>
                    <a:pt x="212" y="181"/>
                  </a:lnTo>
                  <a:lnTo>
                    <a:pt x="200" y="170"/>
                  </a:lnTo>
                  <a:lnTo>
                    <a:pt x="198" y="167"/>
                  </a:lnTo>
                  <a:lnTo>
                    <a:pt x="192" y="161"/>
                  </a:lnTo>
                  <a:lnTo>
                    <a:pt x="188" y="161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Freeform 24"/>
            <p:cNvSpPr>
              <a:spLocks noChangeAspect="1"/>
            </p:cNvSpPr>
            <p:nvPr/>
          </p:nvSpPr>
          <p:spPr bwMode="gray">
            <a:xfrm>
              <a:off x="5294029" y="3919537"/>
              <a:ext cx="176213" cy="393700"/>
            </a:xfrm>
            <a:custGeom>
              <a:avLst/>
              <a:gdLst>
                <a:gd name="T0" fmla="*/ 61 w 175"/>
                <a:gd name="T1" fmla="*/ 11 h 431"/>
                <a:gd name="T2" fmla="*/ 42 w 175"/>
                <a:gd name="T3" fmla="*/ 14 h 431"/>
                <a:gd name="T4" fmla="*/ 25 w 175"/>
                <a:gd name="T5" fmla="*/ 8 h 431"/>
                <a:gd name="T6" fmla="*/ 13 w 175"/>
                <a:gd name="T7" fmla="*/ 8 h 431"/>
                <a:gd name="T8" fmla="*/ 25 w 175"/>
                <a:gd name="T9" fmla="*/ 15 h 431"/>
                <a:gd name="T10" fmla="*/ 37 w 175"/>
                <a:gd name="T11" fmla="*/ 40 h 431"/>
                <a:gd name="T12" fmla="*/ 50 w 175"/>
                <a:gd name="T13" fmla="*/ 65 h 431"/>
                <a:gd name="T14" fmla="*/ 42 w 175"/>
                <a:gd name="T15" fmla="*/ 80 h 431"/>
                <a:gd name="T16" fmla="*/ 35 w 175"/>
                <a:gd name="T17" fmla="*/ 94 h 431"/>
                <a:gd name="T18" fmla="*/ 31 w 175"/>
                <a:gd name="T19" fmla="*/ 127 h 431"/>
                <a:gd name="T20" fmla="*/ 31 w 175"/>
                <a:gd name="T21" fmla="*/ 159 h 431"/>
                <a:gd name="T22" fmla="*/ 41 w 175"/>
                <a:gd name="T23" fmla="*/ 172 h 431"/>
                <a:gd name="T24" fmla="*/ 24 w 175"/>
                <a:gd name="T25" fmla="*/ 181 h 431"/>
                <a:gd name="T26" fmla="*/ 14 w 175"/>
                <a:gd name="T27" fmla="*/ 198 h 431"/>
                <a:gd name="T28" fmla="*/ 2 w 175"/>
                <a:gd name="T29" fmla="*/ 235 h 431"/>
                <a:gd name="T30" fmla="*/ 8 w 175"/>
                <a:gd name="T31" fmla="*/ 248 h 431"/>
                <a:gd name="T32" fmla="*/ 23 w 175"/>
                <a:gd name="T33" fmla="*/ 257 h 431"/>
                <a:gd name="T34" fmla="*/ 30 w 175"/>
                <a:gd name="T35" fmla="*/ 263 h 431"/>
                <a:gd name="T36" fmla="*/ 51 w 175"/>
                <a:gd name="T37" fmla="*/ 289 h 431"/>
                <a:gd name="T38" fmla="*/ 93 w 175"/>
                <a:gd name="T39" fmla="*/ 284 h 431"/>
                <a:gd name="T40" fmla="*/ 101 w 175"/>
                <a:gd name="T41" fmla="*/ 310 h 431"/>
                <a:gd name="T42" fmla="*/ 94 w 175"/>
                <a:gd name="T43" fmla="*/ 343 h 431"/>
                <a:gd name="T44" fmla="*/ 86 w 175"/>
                <a:gd name="T45" fmla="*/ 365 h 431"/>
                <a:gd name="T46" fmla="*/ 97 w 175"/>
                <a:gd name="T47" fmla="*/ 388 h 431"/>
                <a:gd name="T48" fmla="*/ 112 w 175"/>
                <a:gd name="T49" fmla="*/ 404 h 431"/>
                <a:gd name="T50" fmla="*/ 128 w 175"/>
                <a:gd name="T51" fmla="*/ 414 h 431"/>
                <a:gd name="T52" fmla="*/ 127 w 175"/>
                <a:gd name="T53" fmla="*/ 429 h 431"/>
                <a:gd name="T54" fmla="*/ 142 w 175"/>
                <a:gd name="T55" fmla="*/ 430 h 431"/>
                <a:gd name="T56" fmla="*/ 139 w 175"/>
                <a:gd name="T57" fmla="*/ 409 h 431"/>
                <a:gd name="T58" fmla="*/ 139 w 175"/>
                <a:gd name="T59" fmla="*/ 392 h 431"/>
                <a:gd name="T60" fmla="*/ 153 w 175"/>
                <a:gd name="T61" fmla="*/ 377 h 431"/>
                <a:gd name="T62" fmla="*/ 169 w 175"/>
                <a:gd name="T63" fmla="*/ 368 h 431"/>
                <a:gd name="T64" fmla="*/ 169 w 175"/>
                <a:gd name="T65" fmla="*/ 325 h 431"/>
                <a:gd name="T66" fmla="*/ 172 w 175"/>
                <a:gd name="T67" fmla="*/ 295 h 431"/>
                <a:gd name="T68" fmla="*/ 148 w 175"/>
                <a:gd name="T69" fmla="*/ 266 h 431"/>
                <a:gd name="T70" fmla="*/ 116 w 175"/>
                <a:gd name="T71" fmla="*/ 230 h 431"/>
                <a:gd name="T72" fmla="*/ 116 w 175"/>
                <a:gd name="T73" fmla="*/ 242 h 431"/>
                <a:gd name="T74" fmla="*/ 126 w 175"/>
                <a:gd name="T75" fmla="*/ 250 h 431"/>
                <a:gd name="T76" fmla="*/ 134 w 175"/>
                <a:gd name="T77" fmla="*/ 282 h 431"/>
                <a:gd name="T78" fmla="*/ 121 w 175"/>
                <a:gd name="T79" fmla="*/ 269 h 431"/>
                <a:gd name="T80" fmla="*/ 115 w 175"/>
                <a:gd name="T81" fmla="*/ 262 h 431"/>
                <a:gd name="T82" fmla="*/ 102 w 175"/>
                <a:gd name="T83" fmla="*/ 272 h 431"/>
                <a:gd name="T84" fmla="*/ 97 w 175"/>
                <a:gd name="T85" fmla="*/ 261 h 431"/>
                <a:gd name="T86" fmla="*/ 100 w 175"/>
                <a:gd name="T87" fmla="*/ 245 h 431"/>
                <a:gd name="T88" fmla="*/ 89 w 175"/>
                <a:gd name="T89" fmla="*/ 231 h 431"/>
                <a:gd name="T90" fmla="*/ 85 w 175"/>
                <a:gd name="T91" fmla="*/ 208 h 431"/>
                <a:gd name="T92" fmla="*/ 68 w 175"/>
                <a:gd name="T93" fmla="*/ 159 h 431"/>
                <a:gd name="T94" fmla="*/ 79 w 175"/>
                <a:gd name="T95" fmla="*/ 140 h 431"/>
                <a:gd name="T96" fmla="*/ 79 w 175"/>
                <a:gd name="T97" fmla="*/ 70 h 431"/>
                <a:gd name="T98" fmla="*/ 78 w 175"/>
                <a:gd name="T99" fmla="*/ 51 h 431"/>
                <a:gd name="T100" fmla="*/ 63 w 175"/>
                <a:gd name="T101" fmla="*/ 32 h 431"/>
                <a:gd name="T102" fmla="*/ 69 w 175"/>
                <a:gd name="T103" fmla="*/ 1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431">
                  <a:moveTo>
                    <a:pt x="64" y="18"/>
                  </a:moveTo>
                  <a:lnTo>
                    <a:pt x="62" y="14"/>
                  </a:lnTo>
                  <a:lnTo>
                    <a:pt x="61" y="11"/>
                  </a:lnTo>
                  <a:lnTo>
                    <a:pt x="58" y="10"/>
                  </a:lnTo>
                  <a:lnTo>
                    <a:pt x="53" y="10"/>
                  </a:lnTo>
                  <a:lnTo>
                    <a:pt x="42" y="14"/>
                  </a:lnTo>
                  <a:lnTo>
                    <a:pt x="40" y="13"/>
                  </a:lnTo>
                  <a:lnTo>
                    <a:pt x="35" y="6"/>
                  </a:lnTo>
                  <a:lnTo>
                    <a:pt x="25" y="8"/>
                  </a:lnTo>
                  <a:lnTo>
                    <a:pt x="14" y="0"/>
                  </a:lnTo>
                  <a:lnTo>
                    <a:pt x="13" y="3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6" y="15"/>
                  </a:lnTo>
                  <a:lnTo>
                    <a:pt x="25" y="15"/>
                  </a:lnTo>
                  <a:lnTo>
                    <a:pt x="32" y="24"/>
                  </a:lnTo>
                  <a:lnTo>
                    <a:pt x="34" y="29"/>
                  </a:lnTo>
                  <a:lnTo>
                    <a:pt x="37" y="40"/>
                  </a:lnTo>
                  <a:lnTo>
                    <a:pt x="43" y="45"/>
                  </a:lnTo>
                  <a:lnTo>
                    <a:pt x="46" y="63"/>
                  </a:lnTo>
                  <a:lnTo>
                    <a:pt x="50" y="65"/>
                  </a:lnTo>
                  <a:lnTo>
                    <a:pt x="51" y="72"/>
                  </a:lnTo>
                  <a:lnTo>
                    <a:pt x="51" y="75"/>
                  </a:lnTo>
                  <a:lnTo>
                    <a:pt x="42" y="80"/>
                  </a:lnTo>
                  <a:lnTo>
                    <a:pt x="40" y="81"/>
                  </a:lnTo>
                  <a:lnTo>
                    <a:pt x="36" y="84"/>
                  </a:lnTo>
                  <a:lnTo>
                    <a:pt x="35" y="94"/>
                  </a:lnTo>
                  <a:lnTo>
                    <a:pt x="36" y="102"/>
                  </a:lnTo>
                  <a:lnTo>
                    <a:pt x="30" y="119"/>
                  </a:lnTo>
                  <a:lnTo>
                    <a:pt x="31" y="127"/>
                  </a:lnTo>
                  <a:lnTo>
                    <a:pt x="32" y="142"/>
                  </a:lnTo>
                  <a:lnTo>
                    <a:pt x="30" y="156"/>
                  </a:lnTo>
                  <a:lnTo>
                    <a:pt x="31" y="159"/>
                  </a:lnTo>
                  <a:lnTo>
                    <a:pt x="35" y="164"/>
                  </a:lnTo>
                  <a:lnTo>
                    <a:pt x="40" y="166"/>
                  </a:lnTo>
                  <a:lnTo>
                    <a:pt x="41" y="172"/>
                  </a:lnTo>
                  <a:lnTo>
                    <a:pt x="38" y="175"/>
                  </a:lnTo>
                  <a:lnTo>
                    <a:pt x="30" y="176"/>
                  </a:lnTo>
                  <a:lnTo>
                    <a:pt x="24" y="181"/>
                  </a:lnTo>
                  <a:lnTo>
                    <a:pt x="19" y="182"/>
                  </a:lnTo>
                  <a:lnTo>
                    <a:pt x="18" y="183"/>
                  </a:lnTo>
                  <a:lnTo>
                    <a:pt x="14" y="198"/>
                  </a:lnTo>
                  <a:lnTo>
                    <a:pt x="14" y="213"/>
                  </a:lnTo>
                  <a:lnTo>
                    <a:pt x="9" y="228"/>
                  </a:lnTo>
                  <a:lnTo>
                    <a:pt x="2" y="235"/>
                  </a:lnTo>
                  <a:lnTo>
                    <a:pt x="0" y="239"/>
                  </a:lnTo>
                  <a:lnTo>
                    <a:pt x="3" y="247"/>
                  </a:lnTo>
                  <a:lnTo>
                    <a:pt x="8" y="248"/>
                  </a:lnTo>
                  <a:lnTo>
                    <a:pt x="11" y="256"/>
                  </a:lnTo>
                  <a:lnTo>
                    <a:pt x="19" y="255"/>
                  </a:lnTo>
                  <a:lnTo>
                    <a:pt x="23" y="257"/>
                  </a:lnTo>
                  <a:lnTo>
                    <a:pt x="23" y="258"/>
                  </a:lnTo>
                  <a:lnTo>
                    <a:pt x="24" y="261"/>
                  </a:lnTo>
                  <a:lnTo>
                    <a:pt x="30" y="263"/>
                  </a:lnTo>
                  <a:lnTo>
                    <a:pt x="37" y="279"/>
                  </a:lnTo>
                  <a:lnTo>
                    <a:pt x="47" y="289"/>
                  </a:lnTo>
                  <a:lnTo>
                    <a:pt x="51" y="289"/>
                  </a:lnTo>
                  <a:lnTo>
                    <a:pt x="59" y="287"/>
                  </a:lnTo>
                  <a:lnTo>
                    <a:pt x="89" y="283"/>
                  </a:lnTo>
                  <a:lnTo>
                    <a:pt x="93" y="284"/>
                  </a:lnTo>
                  <a:lnTo>
                    <a:pt x="96" y="289"/>
                  </a:lnTo>
                  <a:lnTo>
                    <a:pt x="100" y="302"/>
                  </a:lnTo>
                  <a:lnTo>
                    <a:pt x="101" y="310"/>
                  </a:lnTo>
                  <a:lnTo>
                    <a:pt x="102" y="328"/>
                  </a:lnTo>
                  <a:lnTo>
                    <a:pt x="100" y="336"/>
                  </a:lnTo>
                  <a:lnTo>
                    <a:pt x="94" y="343"/>
                  </a:lnTo>
                  <a:lnTo>
                    <a:pt x="95" y="349"/>
                  </a:lnTo>
                  <a:lnTo>
                    <a:pt x="89" y="354"/>
                  </a:lnTo>
                  <a:lnTo>
                    <a:pt x="86" y="365"/>
                  </a:lnTo>
                  <a:lnTo>
                    <a:pt x="89" y="369"/>
                  </a:lnTo>
                  <a:lnTo>
                    <a:pt x="94" y="385"/>
                  </a:lnTo>
                  <a:lnTo>
                    <a:pt x="97" y="388"/>
                  </a:lnTo>
                  <a:lnTo>
                    <a:pt x="101" y="390"/>
                  </a:lnTo>
                  <a:lnTo>
                    <a:pt x="104" y="395"/>
                  </a:lnTo>
                  <a:lnTo>
                    <a:pt x="112" y="404"/>
                  </a:lnTo>
                  <a:lnTo>
                    <a:pt x="117" y="411"/>
                  </a:lnTo>
                  <a:lnTo>
                    <a:pt x="121" y="413"/>
                  </a:lnTo>
                  <a:lnTo>
                    <a:pt x="128" y="414"/>
                  </a:lnTo>
                  <a:lnTo>
                    <a:pt x="132" y="419"/>
                  </a:lnTo>
                  <a:lnTo>
                    <a:pt x="132" y="423"/>
                  </a:lnTo>
                  <a:lnTo>
                    <a:pt x="127" y="429"/>
                  </a:lnTo>
                  <a:lnTo>
                    <a:pt x="128" y="431"/>
                  </a:lnTo>
                  <a:lnTo>
                    <a:pt x="140" y="431"/>
                  </a:lnTo>
                  <a:lnTo>
                    <a:pt x="142" y="430"/>
                  </a:lnTo>
                  <a:lnTo>
                    <a:pt x="140" y="420"/>
                  </a:lnTo>
                  <a:lnTo>
                    <a:pt x="142" y="414"/>
                  </a:lnTo>
                  <a:lnTo>
                    <a:pt x="139" y="409"/>
                  </a:lnTo>
                  <a:lnTo>
                    <a:pt x="136" y="406"/>
                  </a:lnTo>
                  <a:lnTo>
                    <a:pt x="136" y="400"/>
                  </a:lnTo>
                  <a:lnTo>
                    <a:pt x="139" y="392"/>
                  </a:lnTo>
                  <a:lnTo>
                    <a:pt x="139" y="388"/>
                  </a:lnTo>
                  <a:lnTo>
                    <a:pt x="140" y="385"/>
                  </a:lnTo>
                  <a:lnTo>
                    <a:pt x="153" y="377"/>
                  </a:lnTo>
                  <a:lnTo>
                    <a:pt x="159" y="376"/>
                  </a:lnTo>
                  <a:lnTo>
                    <a:pt x="165" y="374"/>
                  </a:lnTo>
                  <a:lnTo>
                    <a:pt x="169" y="368"/>
                  </a:lnTo>
                  <a:lnTo>
                    <a:pt x="170" y="347"/>
                  </a:lnTo>
                  <a:lnTo>
                    <a:pt x="172" y="339"/>
                  </a:lnTo>
                  <a:lnTo>
                    <a:pt x="169" y="325"/>
                  </a:lnTo>
                  <a:lnTo>
                    <a:pt x="172" y="315"/>
                  </a:lnTo>
                  <a:lnTo>
                    <a:pt x="175" y="307"/>
                  </a:lnTo>
                  <a:lnTo>
                    <a:pt x="172" y="295"/>
                  </a:lnTo>
                  <a:lnTo>
                    <a:pt x="167" y="288"/>
                  </a:lnTo>
                  <a:lnTo>
                    <a:pt x="154" y="275"/>
                  </a:lnTo>
                  <a:lnTo>
                    <a:pt x="148" y="266"/>
                  </a:lnTo>
                  <a:lnTo>
                    <a:pt x="133" y="247"/>
                  </a:lnTo>
                  <a:lnTo>
                    <a:pt x="123" y="240"/>
                  </a:lnTo>
                  <a:lnTo>
                    <a:pt x="116" y="230"/>
                  </a:lnTo>
                  <a:lnTo>
                    <a:pt x="115" y="231"/>
                  </a:lnTo>
                  <a:lnTo>
                    <a:pt x="115" y="239"/>
                  </a:lnTo>
                  <a:lnTo>
                    <a:pt x="116" y="242"/>
                  </a:lnTo>
                  <a:lnTo>
                    <a:pt x="117" y="245"/>
                  </a:lnTo>
                  <a:lnTo>
                    <a:pt x="122" y="246"/>
                  </a:lnTo>
                  <a:lnTo>
                    <a:pt x="126" y="250"/>
                  </a:lnTo>
                  <a:lnTo>
                    <a:pt x="136" y="274"/>
                  </a:lnTo>
                  <a:lnTo>
                    <a:pt x="136" y="280"/>
                  </a:lnTo>
                  <a:lnTo>
                    <a:pt x="134" y="282"/>
                  </a:lnTo>
                  <a:lnTo>
                    <a:pt x="132" y="280"/>
                  </a:lnTo>
                  <a:lnTo>
                    <a:pt x="126" y="272"/>
                  </a:lnTo>
                  <a:lnTo>
                    <a:pt x="121" y="269"/>
                  </a:lnTo>
                  <a:lnTo>
                    <a:pt x="117" y="262"/>
                  </a:lnTo>
                  <a:lnTo>
                    <a:pt x="116" y="262"/>
                  </a:lnTo>
                  <a:lnTo>
                    <a:pt x="115" y="262"/>
                  </a:lnTo>
                  <a:lnTo>
                    <a:pt x="111" y="271"/>
                  </a:lnTo>
                  <a:lnTo>
                    <a:pt x="109" y="272"/>
                  </a:lnTo>
                  <a:lnTo>
                    <a:pt x="102" y="272"/>
                  </a:lnTo>
                  <a:lnTo>
                    <a:pt x="101" y="269"/>
                  </a:lnTo>
                  <a:lnTo>
                    <a:pt x="99" y="266"/>
                  </a:lnTo>
                  <a:lnTo>
                    <a:pt x="97" y="261"/>
                  </a:lnTo>
                  <a:lnTo>
                    <a:pt x="97" y="256"/>
                  </a:lnTo>
                  <a:lnTo>
                    <a:pt x="100" y="247"/>
                  </a:lnTo>
                  <a:lnTo>
                    <a:pt x="100" y="245"/>
                  </a:lnTo>
                  <a:lnTo>
                    <a:pt x="97" y="241"/>
                  </a:lnTo>
                  <a:lnTo>
                    <a:pt x="91" y="235"/>
                  </a:lnTo>
                  <a:lnTo>
                    <a:pt x="89" y="231"/>
                  </a:lnTo>
                  <a:lnTo>
                    <a:pt x="86" y="223"/>
                  </a:lnTo>
                  <a:lnTo>
                    <a:pt x="86" y="209"/>
                  </a:lnTo>
                  <a:lnTo>
                    <a:pt x="85" y="208"/>
                  </a:lnTo>
                  <a:lnTo>
                    <a:pt x="80" y="187"/>
                  </a:lnTo>
                  <a:lnTo>
                    <a:pt x="68" y="164"/>
                  </a:lnTo>
                  <a:lnTo>
                    <a:pt x="68" y="159"/>
                  </a:lnTo>
                  <a:lnTo>
                    <a:pt x="68" y="154"/>
                  </a:lnTo>
                  <a:lnTo>
                    <a:pt x="73" y="145"/>
                  </a:lnTo>
                  <a:lnTo>
                    <a:pt x="79" y="140"/>
                  </a:lnTo>
                  <a:lnTo>
                    <a:pt x="83" y="128"/>
                  </a:lnTo>
                  <a:lnTo>
                    <a:pt x="81" y="94"/>
                  </a:lnTo>
                  <a:lnTo>
                    <a:pt x="79" y="70"/>
                  </a:lnTo>
                  <a:lnTo>
                    <a:pt x="81" y="63"/>
                  </a:lnTo>
                  <a:lnTo>
                    <a:pt x="81" y="57"/>
                  </a:lnTo>
                  <a:lnTo>
                    <a:pt x="78" y="51"/>
                  </a:lnTo>
                  <a:lnTo>
                    <a:pt x="72" y="48"/>
                  </a:lnTo>
                  <a:lnTo>
                    <a:pt x="69" y="46"/>
                  </a:lnTo>
                  <a:lnTo>
                    <a:pt x="63" y="32"/>
                  </a:lnTo>
                  <a:lnTo>
                    <a:pt x="62" y="26"/>
                  </a:lnTo>
                  <a:lnTo>
                    <a:pt x="64" y="18"/>
                  </a:lnTo>
                  <a:lnTo>
                    <a:pt x="69" y="10"/>
                  </a:lnTo>
                  <a:lnTo>
                    <a:pt x="64" y="18"/>
                  </a:lnTo>
                  <a:close/>
                </a:path>
              </a:pathLst>
            </a:custGeom>
            <a:solidFill>
              <a:srgbClr val="FFC0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Freeform 25"/>
            <p:cNvSpPr>
              <a:spLocks noChangeAspect="1"/>
            </p:cNvSpPr>
            <p:nvPr/>
          </p:nvSpPr>
          <p:spPr bwMode="gray">
            <a:xfrm>
              <a:off x="5867117" y="4059237"/>
              <a:ext cx="395287" cy="706438"/>
            </a:xfrm>
            <a:custGeom>
              <a:avLst/>
              <a:gdLst>
                <a:gd name="T0" fmla="*/ 76 w 391"/>
                <a:gd name="T1" fmla="*/ 226 h 776"/>
                <a:gd name="T2" fmla="*/ 107 w 391"/>
                <a:gd name="T3" fmla="*/ 215 h 776"/>
                <a:gd name="T4" fmla="*/ 118 w 391"/>
                <a:gd name="T5" fmla="*/ 215 h 776"/>
                <a:gd name="T6" fmla="*/ 130 w 391"/>
                <a:gd name="T7" fmla="*/ 204 h 776"/>
                <a:gd name="T8" fmla="*/ 152 w 391"/>
                <a:gd name="T9" fmla="*/ 199 h 776"/>
                <a:gd name="T10" fmla="*/ 170 w 391"/>
                <a:gd name="T11" fmla="*/ 219 h 776"/>
                <a:gd name="T12" fmla="*/ 182 w 391"/>
                <a:gd name="T13" fmla="*/ 210 h 776"/>
                <a:gd name="T14" fmla="*/ 183 w 391"/>
                <a:gd name="T15" fmla="*/ 181 h 776"/>
                <a:gd name="T16" fmla="*/ 204 w 391"/>
                <a:gd name="T17" fmla="*/ 189 h 776"/>
                <a:gd name="T18" fmla="*/ 208 w 391"/>
                <a:gd name="T19" fmla="*/ 167 h 776"/>
                <a:gd name="T20" fmla="*/ 221 w 391"/>
                <a:gd name="T21" fmla="*/ 149 h 776"/>
                <a:gd name="T22" fmla="*/ 229 w 391"/>
                <a:gd name="T23" fmla="*/ 160 h 776"/>
                <a:gd name="T24" fmla="*/ 258 w 391"/>
                <a:gd name="T25" fmla="*/ 140 h 776"/>
                <a:gd name="T26" fmla="*/ 242 w 391"/>
                <a:gd name="T27" fmla="*/ 125 h 776"/>
                <a:gd name="T28" fmla="*/ 258 w 391"/>
                <a:gd name="T29" fmla="*/ 113 h 776"/>
                <a:gd name="T30" fmla="*/ 253 w 391"/>
                <a:gd name="T31" fmla="*/ 81 h 776"/>
                <a:gd name="T32" fmla="*/ 270 w 391"/>
                <a:gd name="T33" fmla="*/ 92 h 776"/>
                <a:gd name="T34" fmla="*/ 293 w 391"/>
                <a:gd name="T35" fmla="*/ 68 h 776"/>
                <a:gd name="T36" fmla="*/ 307 w 391"/>
                <a:gd name="T37" fmla="*/ 25 h 776"/>
                <a:gd name="T38" fmla="*/ 316 w 391"/>
                <a:gd name="T39" fmla="*/ 5 h 776"/>
                <a:gd name="T40" fmla="*/ 344 w 391"/>
                <a:gd name="T41" fmla="*/ 23 h 776"/>
                <a:gd name="T42" fmla="*/ 365 w 391"/>
                <a:gd name="T43" fmla="*/ 60 h 776"/>
                <a:gd name="T44" fmla="*/ 374 w 391"/>
                <a:gd name="T45" fmla="*/ 106 h 776"/>
                <a:gd name="T46" fmla="*/ 382 w 391"/>
                <a:gd name="T47" fmla="*/ 151 h 776"/>
                <a:gd name="T48" fmla="*/ 388 w 391"/>
                <a:gd name="T49" fmla="*/ 198 h 776"/>
                <a:gd name="T50" fmla="*/ 370 w 391"/>
                <a:gd name="T51" fmla="*/ 198 h 776"/>
                <a:gd name="T52" fmla="*/ 353 w 391"/>
                <a:gd name="T53" fmla="*/ 206 h 776"/>
                <a:gd name="T54" fmla="*/ 360 w 391"/>
                <a:gd name="T55" fmla="*/ 251 h 776"/>
                <a:gd name="T56" fmla="*/ 342 w 391"/>
                <a:gd name="T57" fmla="*/ 283 h 776"/>
                <a:gd name="T58" fmla="*/ 329 w 391"/>
                <a:gd name="T59" fmla="*/ 366 h 776"/>
                <a:gd name="T60" fmla="*/ 316 w 391"/>
                <a:gd name="T61" fmla="*/ 405 h 776"/>
                <a:gd name="T62" fmla="*/ 283 w 391"/>
                <a:gd name="T63" fmla="*/ 511 h 776"/>
                <a:gd name="T64" fmla="*/ 254 w 391"/>
                <a:gd name="T65" fmla="*/ 606 h 776"/>
                <a:gd name="T66" fmla="*/ 236 w 391"/>
                <a:gd name="T67" fmla="*/ 684 h 776"/>
                <a:gd name="T68" fmla="*/ 210 w 391"/>
                <a:gd name="T69" fmla="*/ 736 h 776"/>
                <a:gd name="T70" fmla="*/ 183 w 391"/>
                <a:gd name="T71" fmla="*/ 748 h 776"/>
                <a:gd name="T72" fmla="*/ 106 w 391"/>
                <a:gd name="T73" fmla="*/ 776 h 776"/>
                <a:gd name="T74" fmla="*/ 59 w 391"/>
                <a:gd name="T75" fmla="*/ 746 h 776"/>
                <a:gd name="T76" fmla="*/ 27 w 391"/>
                <a:gd name="T77" fmla="*/ 697 h 776"/>
                <a:gd name="T78" fmla="*/ 28 w 391"/>
                <a:gd name="T79" fmla="*/ 654 h 776"/>
                <a:gd name="T80" fmla="*/ 9 w 391"/>
                <a:gd name="T81" fmla="*/ 615 h 776"/>
                <a:gd name="T82" fmla="*/ 0 w 391"/>
                <a:gd name="T83" fmla="*/ 574 h 776"/>
                <a:gd name="T84" fmla="*/ 15 w 391"/>
                <a:gd name="T85" fmla="*/ 527 h 776"/>
                <a:gd name="T86" fmla="*/ 38 w 391"/>
                <a:gd name="T87" fmla="*/ 489 h 776"/>
                <a:gd name="T88" fmla="*/ 69 w 391"/>
                <a:gd name="T89" fmla="*/ 435 h 776"/>
                <a:gd name="T90" fmla="*/ 69 w 391"/>
                <a:gd name="T91" fmla="*/ 409 h 776"/>
                <a:gd name="T92" fmla="*/ 48 w 391"/>
                <a:gd name="T93" fmla="*/ 348 h 776"/>
                <a:gd name="T94" fmla="*/ 51 w 391"/>
                <a:gd name="T95" fmla="*/ 28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1" h="776">
                  <a:moveTo>
                    <a:pt x="64" y="230"/>
                  </a:moveTo>
                  <a:lnTo>
                    <a:pt x="69" y="224"/>
                  </a:lnTo>
                  <a:lnTo>
                    <a:pt x="76" y="226"/>
                  </a:lnTo>
                  <a:lnTo>
                    <a:pt x="92" y="225"/>
                  </a:lnTo>
                  <a:lnTo>
                    <a:pt x="96" y="221"/>
                  </a:lnTo>
                  <a:lnTo>
                    <a:pt x="107" y="215"/>
                  </a:lnTo>
                  <a:lnTo>
                    <a:pt x="109" y="220"/>
                  </a:lnTo>
                  <a:lnTo>
                    <a:pt x="113" y="221"/>
                  </a:lnTo>
                  <a:lnTo>
                    <a:pt x="118" y="215"/>
                  </a:lnTo>
                  <a:lnTo>
                    <a:pt x="124" y="217"/>
                  </a:lnTo>
                  <a:lnTo>
                    <a:pt x="129" y="211"/>
                  </a:lnTo>
                  <a:lnTo>
                    <a:pt x="130" y="204"/>
                  </a:lnTo>
                  <a:lnTo>
                    <a:pt x="140" y="202"/>
                  </a:lnTo>
                  <a:lnTo>
                    <a:pt x="146" y="205"/>
                  </a:lnTo>
                  <a:lnTo>
                    <a:pt x="152" y="199"/>
                  </a:lnTo>
                  <a:lnTo>
                    <a:pt x="159" y="202"/>
                  </a:lnTo>
                  <a:lnTo>
                    <a:pt x="164" y="211"/>
                  </a:lnTo>
                  <a:lnTo>
                    <a:pt x="170" y="219"/>
                  </a:lnTo>
                  <a:lnTo>
                    <a:pt x="178" y="221"/>
                  </a:lnTo>
                  <a:lnTo>
                    <a:pt x="184" y="220"/>
                  </a:lnTo>
                  <a:lnTo>
                    <a:pt x="182" y="210"/>
                  </a:lnTo>
                  <a:lnTo>
                    <a:pt x="172" y="202"/>
                  </a:lnTo>
                  <a:lnTo>
                    <a:pt x="173" y="192"/>
                  </a:lnTo>
                  <a:lnTo>
                    <a:pt x="183" y="181"/>
                  </a:lnTo>
                  <a:lnTo>
                    <a:pt x="195" y="173"/>
                  </a:lnTo>
                  <a:lnTo>
                    <a:pt x="202" y="176"/>
                  </a:lnTo>
                  <a:lnTo>
                    <a:pt x="204" y="189"/>
                  </a:lnTo>
                  <a:lnTo>
                    <a:pt x="211" y="189"/>
                  </a:lnTo>
                  <a:lnTo>
                    <a:pt x="218" y="186"/>
                  </a:lnTo>
                  <a:lnTo>
                    <a:pt x="208" y="167"/>
                  </a:lnTo>
                  <a:lnTo>
                    <a:pt x="215" y="161"/>
                  </a:lnTo>
                  <a:lnTo>
                    <a:pt x="224" y="150"/>
                  </a:lnTo>
                  <a:lnTo>
                    <a:pt x="221" y="149"/>
                  </a:lnTo>
                  <a:lnTo>
                    <a:pt x="227" y="141"/>
                  </a:lnTo>
                  <a:lnTo>
                    <a:pt x="231" y="149"/>
                  </a:lnTo>
                  <a:lnTo>
                    <a:pt x="229" y="160"/>
                  </a:lnTo>
                  <a:lnTo>
                    <a:pt x="245" y="140"/>
                  </a:lnTo>
                  <a:lnTo>
                    <a:pt x="253" y="141"/>
                  </a:lnTo>
                  <a:lnTo>
                    <a:pt x="258" y="140"/>
                  </a:lnTo>
                  <a:lnTo>
                    <a:pt x="256" y="135"/>
                  </a:lnTo>
                  <a:lnTo>
                    <a:pt x="247" y="133"/>
                  </a:lnTo>
                  <a:lnTo>
                    <a:pt x="242" y="125"/>
                  </a:lnTo>
                  <a:lnTo>
                    <a:pt x="245" y="119"/>
                  </a:lnTo>
                  <a:lnTo>
                    <a:pt x="253" y="108"/>
                  </a:lnTo>
                  <a:lnTo>
                    <a:pt x="258" y="113"/>
                  </a:lnTo>
                  <a:lnTo>
                    <a:pt x="259" y="101"/>
                  </a:lnTo>
                  <a:lnTo>
                    <a:pt x="256" y="93"/>
                  </a:lnTo>
                  <a:lnTo>
                    <a:pt x="253" y="81"/>
                  </a:lnTo>
                  <a:lnTo>
                    <a:pt x="256" y="77"/>
                  </a:lnTo>
                  <a:lnTo>
                    <a:pt x="267" y="81"/>
                  </a:lnTo>
                  <a:lnTo>
                    <a:pt x="270" y="92"/>
                  </a:lnTo>
                  <a:lnTo>
                    <a:pt x="283" y="74"/>
                  </a:lnTo>
                  <a:lnTo>
                    <a:pt x="285" y="63"/>
                  </a:lnTo>
                  <a:lnTo>
                    <a:pt x="293" y="68"/>
                  </a:lnTo>
                  <a:lnTo>
                    <a:pt x="301" y="61"/>
                  </a:lnTo>
                  <a:lnTo>
                    <a:pt x="306" y="47"/>
                  </a:lnTo>
                  <a:lnTo>
                    <a:pt x="307" y="25"/>
                  </a:lnTo>
                  <a:lnTo>
                    <a:pt x="301" y="15"/>
                  </a:lnTo>
                  <a:lnTo>
                    <a:pt x="306" y="17"/>
                  </a:lnTo>
                  <a:lnTo>
                    <a:pt x="316" y="5"/>
                  </a:lnTo>
                  <a:lnTo>
                    <a:pt x="323" y="0"/>
                  </a:lnTo>
                  <a:lnTo>
                    <a:pt x="334" y="10"/>
                  </a:lnTo>
                  <a:lnTo>
                    <a:pt x="344" y="23"/>
                  </a:lnTo>
                  <a:lnTo>
                    <a:pt x="354" y="33"/>
                  </a:lnTo>
                  <a:lnTo>
                    <a:pt x="361" y="47"/>
                  </a:lnTo>
                  <a:lnTo>
                    <a:pt x="365" y="60"/>
                  </a:lnTo>
                  <a:lnTo>
                    <a:pt x="366" y="73"/>
                  </a:lnTo>
                  <a:lnTo>
                    <a:pt x="371" y="89"/>
                  </a:lnTo>
                  <a:lnTo>
                    <a:pt x="374" y="106"/>
                  </a:lnTo>
                  <a:lnTo>
                    <a:pt x="377" y="120"/>
                  </a:lnTo>
                  <a:lnTo>
                    <a:pt x="379" y="135"/>
                  </a:lnTo>
                  <a:lnTo>
                    <a:pt x="382" y="151"/>
                  </a:lnTo>
                  <a:lnTo>
                    <a:pt x="388" y="167"/>
                  </a:lnTo>
                  <a:lnTo>
                    <a:pt x="391" y="183"/>
                  </a:lnTo>
                  <a:lnTo>
                    <a:pt x="388" y="198"/>
                  </a:lnTo>
                  <a:lnTo>
                    <a:pt x="383" y="210"/>
                  </a:lnTo>
                  <a:lnTo>
                    <a:pt x="376" y="211"/>
                  </a:lnTo>
                  <a:lnTo>
                    <a:pt x="370" y="198"/>
                  </a:lnTo>
                  <a:lnTo>
                    <a:pt x="366" y="183"/>
                  </a:lnTo>
                  <a:lnTo>
                    <a:pt x="356" y="184"/>
                  </a:lnTo>
                  <a:lnTo>
                    <a:pt x="353" y="206"/>
                  </a:lnTo>
                  <a:lnTo>
                    <a:pt x="353" y="222"/>
                  </a:lnTo>
                  <a:lnTo>
                    <a:pt x="360" y="235"/>
                  </a:lnTo>
                  <a:lnTo>
                    <a:pt x="360" y="251"/>
                  </a:lnTo>
                  <a:lnTo>
                    <a:pt x="355" y="262"/>
                  </a:lnTo>
                  <a:lnTo>
                    <a:pt x="349" y="268"/>
                  </a:lnTo>
                  <a:lnTo>
                    <a:pt x="342" y="283"/>
                  </a:lnTo>
                  <a:lnTo>
                    <a:pt x="339" y="300"/>
                  </a:lnTo>
                  <a:lnTo>
                    <a:pt x="339" y="315"/>
                  </a:lnTo>
                  <a:lnTo>
                    <a:pt x="329" y="366"/>
                  </a:lnTo>
                  <a:lnTo>
                    <a:pt x="318" y="397"/>
                  </a:lnTo>
                  <a:lnTo>
                    <a:pt x="317" y="397"/>
                  </a:lnTo>
                  <a:lnTo>
                    <a:pt x="316" y="405"/>
                  </a:lnTo>
                  <a:lnTo>
                    <a:pt x="300" y="459"/>
                  </a:lnTo>
                  <a:lnTo>
                    <a:pt x="288" y="488"/>
                  </a:lnTo>
                  <a:lnTo>
                    <a:pt x="283" y="511"/>
                  </a:lnTo>
                  <a:lnTo>
                    <a:pt x="273" y="549"/>
                  </a:lnTo>
                  <a:lnTo>
                    <a:pt x="266" y="566"/>
                  </a:lnTo>
                  <a:lnTo>
                    <a:pt x="254" y="606"/>
                  </a:lnTo>
                  <a:lnTo>
                    <a:pt x="248" y="635"/>
                  </a:lnTo>
                  <a:lnTo>
                    <a:pt x="243" y="651"/>
                  </a:lnTo>
                  <a:lnTo>
                    <a:pt x="236" y="684"/>
                  </a:lnTo>
                  <a:lnTo>
                    <a:pt x="227" y="700"/>
                  </a:lnTo>
                  <a:lnTo>
                    <a:pt x="223" y="715"/>
                  </a:lnTo>
                  <a:lnTo>
                    <a:pt x="210" y="736"/>
                  </a:lnTo>
                  <a:lnTo>
                    <a:pt x="200" y="744"/>
                  </a:lnTo>
                  <a:lnTo>
                    <a:pt x="192" y="749"/>
                  </a:lnTo>
                  <a:lnTo>
                    <a:pt x="183" y="748"/>
                  </a:lnTo>
                  <a:lnTo>
                    <a:pt x="151" y="755"/>
                  </a:lnTo>
                  <a:lnTo>
                    <a:pt x="119" y="774"/>
                  </a:lnTo>
                  <a:lnTo>
                    <a:pt x="106" y="776"/>
                  </a:lnTo>
                  <a:lnTo>
                    <a:pt x="86" y="762"/>
                  </a:lnTo>
                  <a:lnTo>
                    <a:pt x="71" y="753"/>
                  </a:lnTo>
                  <a:lnTo>
                    <a:pt x="59" y="746"/>
                  </a:lnTo>
                  <a:lnTo>
                    <a:pt x="47" y="736"/>
                  </a:lnTo>
                  <a:lnTo>
                    <a:pt x="32" y="714"/>
                  </a:lnTo>
                  <a:lnTo>
                    <a:pt x="27" y="697"/>
                  </a:lnTo>
                  <a:lnTo>
                    <a:pt x="24" y="678"/>
                  </a:lnTo>
                  <a:lnTo>
                    <a:pt x="24" y="663"/>
                  </a:lnTo>
                  <a:lnTo>
                    <a:pt x="28" y="654"/>
                  </a:lnTo>
                  <a:lnTo>
                    <a:pt x="24" y="638"/>
                  </a:lnTo>
                  <a:lnTo>
                    <a:pt x="17" y="624"/>
                  </a:lnTo>
                  <a:lnTo>
                    <a:pt x="9" y="615"/>
                  </a:lnTo>
                  <a:lnTo>
                    <a:pt x="1" y="601"/>
                  </a:lnTo>
                  <a:lnTo>
                    <a:pt x="1" y="586"/>
                  </a:lnTo>
                  <a:lnTo>
                    <a:pt x="0" y="574"/>
                  </a:lnTo>
                  <a:lnTo>
                    <a:pt x="0" y="555"/>
                  </a:lnTo>
                  <a:lnTo>
                    <a:pt x="8" y="543"/>
                  </a:lnTo>
                  <a:lnTo>
                    <a:pt x="15" y="527"/>
                  </a:lnTo>
                  <a:lnTo>
                    <a:pt x="21" y="518"/>
                  </a:lnTo>
                  <a:lnTo>
                    <a:pt x="30" y="516"/>
                  </a:lnTo>
                  <a:lnTo>
                    <a:pt x="38" y="489"/>
                  </a:lnTo>
                  <a:lnTo>
                    <a:pt x="55" y="457"/>
                  </a:lnTo>
                  <a:lnTo>
                    <a:pt x="65" y="446"/>
                  </a:lnTo>
                  <a:lnTo>
                    <a:pt x="69" y="435"/>
                  </a:lnTo>
                  <a:lnTo>
                    <a:pt x="68" y="425"/>
                  </a:lnTo>
                  <a:lnTo>
                    <a:pt x="71" y="419"/>
                  </a:lnTo>
                  <a:lnTo>
                    <a:pt x="69" y="409"/>
                  </a:lnTo>
                  <a:lnTo>
                    <a:pt x="60" y="396"/>
                  </a:lnTo>
                  <a:lnTo>
                    <a:pt x="54" y="376"/>
                  </a:lnTo>
                  <a:lnTo>
                    <a:pt x="48" y="348"/>
                  </a:lnTo>
                  <a:lnTo>
                    <a:pt x="47" y="318"/>
                  </a:lnTo>
                  <a:lnTo>
                    <a:pt x="37" y="302"/>
                  </a:lnTo>
                  <a:lnTo>
                    <a:pt x="51" y="280"/>
                  </a:lnTo>
                  <a:lnTo>
                    <a:pt x="65" y="247"/>
                  </a:lnTo>
                  <a:lnTo>
                    <a:pt x="64" y="23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7" name="Group 26"/>
            <p:cNvGrpSpPr>
              <a:grpSpLocks noChangeAspect="1"/>
            </p:cNvGrpSpPr>
            <p:nvPr/>
          </p:nvGrpSpPr>
          <p:grpSpPr bwMode="auto">
            <a:xfrm>
              <a:off x="4130392" y="3678237"/>
              <a:ext cx="693737" cy="677863"/>
              <a:chOff x="2643" y="2535"/>
              <a:chExt cx="138" cy="151"/>
            </a:xfrm>
          </p:grpSpPr>
          <p:sp>
            <p:nvSpPr>
              <p:cNvPr id="118" name="Freeform 27"/>
              <p:cNvSpPr>
                <a:spLocks noChangeAspect="1"/>
              </p:cNvSpPr>
              <p:nvPr/>
            </p:nvSpPr>
            <p:spPr bwMode="gray">
              <a:xfrm>
                <a:off x="2643" y="2550"/>
                <a:ext cx="138" cy="136"/>
              </a:xfrm>
              <a:custGeom>
                <a:avLst/>
                <a:gdLst>
                  <a:gd name="T0" fmla="*/ 14 w 692"/>
                  <a:gd name="T1" fmla="*/ 557 h 684"/>
                  <a:gd name="T2" fmla="*/ 30 w 692"/>
                  <a:gd name="T3" fmla="*/ 499 h 684"/>
                  <a:gd name="T4" fmla="*/ 43 w 692"/>
                  <a:gd name="T5" fmla="*/ 451 h 684"/>
                  <a:gd name="T6" fmla="*/ 53 w 692"/>
                  <a:gd name="T7" fmla="*/ 418 h 684"/>
                  <a:gd name="T8" fmla="*/ 90 w 692"/>
                  <a:gd name="T9" fmla="*/ 381 h 684"/>
                  <a:gd name="T10" fmla="*/ 116 w 692"/>
                  <a:gd name="T11" fmla="*/ 331 h 684"/>
                  <a:gd name="T12" fmla="*/ 122 w 692"/>
                  <a:gd name="T13" fmla="*/ 283 h 684"/>
                  <a:gd name="T14" fmla="*/ 95 w 692"/>
                  <a:gd name="T15" fmla="*/ 235 h 684"/>
                  <a:gd name="T16" fmla="*/ 86 w 692"/>
                  <a:gd name="T17" fmla="*/ 175 h 684"/>
                  <a:gd name="T18" fmla="*/ 84 w 692"/>
                  <a:gd name="T19" fmla="*/ 128 h 684"/>
                  <a:gd name="T20" fmla="*/ 53 w 692"/>
                  <a:gd name="T21" fmla="*/ 53 h 684"/>
                  <a:gd name="T22" fmla="*/ 40 w 692"/>
                  <a:gd name="T23" fmla="*/ 26 h 684"/>
                  <a:gd name="T24" fmla="*/ 79 w 692"/>
                  <a:gd name="T25" fmla="*/ 9 h 684"/>
                  <a:gd name="T26" fmla="*/ 132 w 692"/>
                  <a:gd name="T27" fmla="*/ 4 h 684"/>
                  <a:gd name="T28" fmla="*/ 193 w 692"/>
                  <a:gd name="T29" fmla="*/ 3 h 684"/>
                  <a:gd name="T30" fmla="*/ 258 w 692"/>
                  <a:gd name="T31" fmla="*/ 3 h 684"/>
                  <a:gd name="T32" fmla="*/ 275 w 692"/>
                  <a:gd name="T33" fmla="*/ 19 h 684"/>
                  <a:gd name="T34" fmla="*/ 290 w 692"/>
                  <a:gd name="T35" fmla="*/ 68 h 684"/>
                  <a:gd name="T36" fmla="*/ 339 w 692"/>
                  <a:gd name="T37" fmla="*/ 129 h 684"/>
                  <a:gd name="T38" fmla="*/ 404 w 692"/>
                  <a:gd name="T39" fmla="*/ 122 h 684"/>
                  <a:gd name="T40" fmla="*/ 430 w 692"/>
                  <a:gd name="T41" fmla="*/ 95 h 684"/>
                  <a:gd name="T42" fmla="*/ 436 w 692"/>
                  <a:gd name="T43" fmla="*/ 67 h 684"/>
                  <a:gd name="T44" fmla="*/ 504 w 692"/>
                  <a:gd name="T45" fmla="*/ 83 h 684"/>
                  <a:gd name="T46" fmla="*/ 560 w 692"/>
                  <a:gd name="T47" fmla="*/ 128 h 684"/>
                  <a:gd name="T48" fmla="*/ 565 w 692"/>
                  <a:gd name="T49" fmla="*/ 178 h 684"/>
                  <a:gd name="T50" fmla="*/ 573 w 692"/>
                  <a:gd name="T51" fmla="*/ 226 h 684"/>
                  <a:gd name="T52" fmla="*/ 580 w 692"/>
                  <a:gd name="T53" fmla="*/ 278 h 684"/>
                  <a:gd name="T54" fmla="*/ 572 w 692"/>
                  <a:gd name="T55" fmla="*/ 295 h 684"/>
                  <a:gd name="T56" fmla="*/ 590 w 692"/>
                  <a:gd name="T57" fmla="*/ 304 h 684"/>
                  <a:gd name="T58" fmla="*/ 651 w 692"/>
                  <a:gd name="T59" fmla="*/ 288 h 684"/>
                  <a:gd name="T60" fmla="*/ 682 w 692"/>
                  <a:gd name="T61" fmla="*/ 279 h 684"/>
                  <a:gd name="T62" fmla="*/ 686 w 692"/>
                  <a:gd name="T63" fmla="*/ 288 h 684"/>
                  <a:gd name="T64" fmla="*/ 683 w 692"/>
                  <a:gd name="T65" fmla="*/ 311 h 684"/>
                  <a:gd name="T66" fmla="*/ 681 w 692"/>
                  <a:gd name="T67" fmla="*/ 364 h 684"/>
                  <a:gd name="T68" fmla="*/ 683 w 692"/>
                  <a:gd name="T69" fmla="*/ 396 h 684"/>
                  <a:gd name="T70" fmla="*/ 573 w 692"/>
                  <a:gd name="T71" fmla="*/ 452 h 684"/>
                  <a:gd name="T72" fmla="*/ 573 w 692"/>
                  <a:gd name="T73" fmla="*/ 601 h 684"/>
                  <a:gd name="T74" fmla="*/ 603 w 692"/>
                  <a:gd name="T75" fmla="*/ 630 h 684"/>
                  <a:gd name="T76" fmla="*/ 630 w 692"/>
                  <a:gd name="T77" fmla="*/ 654 h 684"/>
                  <a:gd name="T78" fmla="*/ 549 w 692"/>
                  <a:gd name="T79" fmla="*/ 683 h 684"/>
                  <a:gd name="T80" fmla="*/ 513 w 692"/>
                  <a:gd name="T81" fmla="*/ 677 h 684"/>
                  <a:gd name="T82" fmla="*/ 417 w 692"/>
                  <a:gd name="T83" fmla="*/ 671 h 684"/>
                  <a:gd name="T84" fmla="*/ 369 w 692"/>
                  <a:gd name="T85" fmla="*/ 644 h 684"/>
                  <a:gd name="T86" fmla="*/ 201 w 692"/>
                  <a:gd name="T87" fmla="*/ 644 h 684"/>
                  <a:gd name="T88" fmla="*/ 112 w 692"/>
                  <a:gd name="T89" fmla="*/ 633 h 684"/>
                  <a:gd name="T90" fmla="*/ 62 w 692"/>
                  <a:gd name="T91" fmla="*/ 618 h 684"/>
                  <a:gd name="T92" fmla="*/ 26 w 692"/>
                  <a:gd name="T93" fmla="*/ 629 h 684"/>
                  <a:gd name="T94" fmla="*/ 0 w 692"/>
                  <a:gd name="T95" fmla="*/ 617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2" h="684">
                    <a:moveTo>
                      <a:pt x="5" y="597"/>
                    </a:moveTo>
                    <a:lnTo>
                      <a:pt x="5" y="576"/>
                    </a:lnTo>
                    <a:lnTo>
                      <a:pt x="6" y="565"/>
                    </a:lnTo>
                    <a:lnTo>
                      <a:pt x="14" y="557"/>
                    </a:lnTo>
                    <a:lnTo>
                      <a:pt x="21" y="532"/>
                    </a:lnTo>
                    <a:lnTo>
                      <a:pt x="25" y="522"/>
                    </a:lnTo>
                    <a:lnTo>
                      <a:pt x="26" y="508"/>
                    </a:lnTo>
                    <a:lnTo>
                      <a:pt x="30" y="499"/>
                    </a:lnTo>
                    <a:lnTo>
                      <a:pt x="31" y="487"/>
                    </a:lnTo>
                    <a:lnTo>
                      <a:pt x="33" y="481"/>
                    </a:lnTo>
                    <a:lnTo>
                      <a:pt x="36" y="470"/>
                    </a:lnTo>
                    <a:lnTo>
                      <a:pt x="43" y="451"/>
                    </a:lnTo>
                    <a:lnTo>
                      <a:pt x="43" y="444"/>
                    </a:lnTo>
                    <a:lnTo>
                      <a:pt x="47" y="439"/>
                    </a:lnTo>
                    <a:lnTo>
                      <a:pt x="47" y="433"/>
                    </a:lnTo>
                    <a:lnTo>
                      <a:pt x="53" y="418"/>
                    </a:lnTo>
                    <a:lnTo>
                      <a:pt x="63" y="411"/>
                    </a:lnTo>
                    <a:lnTo>
                      <a:pt x="69" y="403"/>
                    </a:lnTo>
                    <a:lnTo>
                      <a:pt x="70" y="391"/>
                    </a:lnTo>
                    <a:lnTo>
                      <a:pt x="90" y="381"/>
                    </a:lnTo>
                    <a:lnTo>
                      <a:pt x="103" y="366"/>
                    </a:lnTo>
                    <a:lnTo>
                      <a:pt x="108" y="358"/>
                    </a:lnTo>
                    <a:lnTo>
                      <a:pt x="113" y="347"/>
                    </a:lnTo>
                    <a:lnTo>
                      <a:pt x="116" y="331"/>
                    </a:lnTo>
                    <a:lnTo>
                      <a:pt x="116" y="315"/>
                    </a:lnTo>
                    <a:lnTo>
                      <a:pt x="118" y="306"/>
                    </a:lnTo>
                    <a:lnTo>
                      <a:pt x="117" y="290"/>
                    </a:lnTo>
                    <a:lnTo>
                      <a:pt x="122" y="283"/>
                    </a:lnTo>
                    <a:lnTo>
                      <a:pt x="117" y="264"/>
                    </a:lnTo>
                    <a:lnTo>
                      <a:pt x="105" y="253"/>
                    </a:lnTo>
                    <a:lnTo>
                      <a:pt x="100" y="242"/>
                    </a:lnTo>
                    <a:lnTo>
                      <a:pt x="95" y="235"/>
                    </a:lnTo>
                    <a:lnTo>
                      <a:pt x="89" y="219"/>
                    </a:lnTo>
                    <a:lnTo>
                      <a:pt x="81" y="188"/>
                    </a:lnTo>
                    <a:lnTo>
                      <a:pt x="81" y="182"/>
                    </a:lnTo>
                    <a:lnTo>
                      <a:pt x="86" y="175"/>
                    </a:lnTo>
                    <a:lnTo>
                      <a:pt x="94" y="169"/>
                    </a:lnTo>
                    <a:lnTo>
                      <a:pt x="94" y="151"/>
                    </a:lnTo>
                    <a:lnTo>
                      <a:pt x="90" y="137"/>
                    </a:lnTo>
                    <a:lnTo>
                      <a:pt x="84" y="128"/>
                    </a:lnTo>
                    <a:lnTo>
                      <a:pt x="73" y="91"/>
                    </a:lnTo>
                    <a:lnTo>
                      <a:pt x="70" y="79"/>
                    </a:lnTo>
                    <a:lnTo>
                      <a:pt x="67" y="70"/>
                    </a:lnTo>
                    <a:lnTo>
                      <a:pt x="53" y="53"/>
                    </a:lnTo>
                    <a:lnTo>
                      <a:pt x="48" y="45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1" y="24"/>
                    </a:lnTo>
                    <a:lnTo>
                      <a:pt x="47" y="21"/>
                    </a:lnTo>
                    <a:lnTo>
                      <a:pt x="65" y="16"/>
                    </a:lnTo>
                    <a:lnTo>
                      <a:pt x="79" y="9"/>
                    </a:lnTo>
                    <a:lnTo>
                      <a:pt x="92" y="4"/>
                    </a:lnTo>
                    <a:lnTo>
                      <a:pt x="101" y="4"/>
                    </a:lnTo>
                    <a:lnTo>
                      <a:pt x="108" y="3"/>
                    </a:lnTo>
                    <a:lnTo>
                      <a:pt x="132" y="4"/>
                    </a:lnTo>
                    <a:lnTo>
                      <a:pt x="154" y="2"/>
                    </a:lnTo>
                    <a:lnTo>
                      <a:pt x="161" y="4"/>
                    </a:lnTo>
                    <a:lnTo>
                      <a:pt x="180" y="5"/>
                    </a:lnTo>
                    <a:lnTo>
                      <a:pt x="193" y="3"/>
                    </a:lnTo>
                    <a:lnTo>
                      <a:pt x="207" y="3"/>
                    </a:lnTo>
                    <a:lnTo>
                      <a:pt x="240" y="0"/>
                    </a:lnTo>
                    <a:lnTo>
                      <a:pt x="256" y="2"/>
                    </a:lnTo>
                    <a:lnTo>
                      <a:pt x="258" y="3"/>
                    </a:lnTo>
                    <a:lnTo>
                      <a:pt x="263" y="10"/>
                    </a:lnTo>
                    <a:lnTo>
                      <a:pt x="267" y="11"/>
                    </a:lnTo>
                    <a:lnTo>
                      <a:pt x="271" y="10"/>
                    </a:lnTo>
                    <a:lnTo>
                      <a:pt x="275" y="19"/>
                    </a:lnTo>
                    <a:lnTo>
                      <a:pt x="280" y="37"/>
                    </a:lnTo>
                    <a:lnTo>
                      <a:pt x="282" y="51"/>
                    </a:lnTo>
                    <a:lnTo>
                      <a:pt x="283" y="56"/>
                    </a:lnTo>
                    <a:lnTo>
                      <a:pt x="290" y="68"/>
                    </a:lnTo>
                    <a:lnTo>
                      <a:pt x="294" y="84"/>
                    </a:lnTo>
                    <a:lnTo>
                      <a:pt x="306" y="97"/>
                    </a:lnTo>
                    <a:lnTo>
                      <a:pt x="327" y="124"/>
                    </a:lnTo>
                    <a:lnTo>
                      <a:pt x="339" y="129"/>
                    </a:lnTo>
                    <a:lnTo>
                      <a:pt x="353" y="129"/>
                    </a:lnTo>
                    <a:lnTo>
                      <a:pt x="374" y="122"/>
                    </a:lnTo>
                    <a:lnTo>
                      <a:pt x="387" y="119"/>
                    </a:lnTo>
                    <a:lnTo>
                      <a:pt x="404" y="122"/>
                    </a:lnTo>
                    <a:lnTo>
                      <a:pt x="424" y="122"/>
                    </a:lnTo>
                    <a:lnTo>
                      <a:pt x="427" y="107"/>
                    </a:lnTo>
                    <a:lnTo>
                      <a:pt x="428" y="100"/>
                    </a:lnTo>
                    <a:lnTo>
                      <a:pt x="430" y="95"/>
                    </a:lnTo>
                    <a:lnTo>
                      <a:pt x="431" y="91"/>
                    </a:lnTo>
                    <a:lnTo>
                      <a:pt x="433" y="86"/>
                    </a:lnTo>
                    <a:lnTo>
                      <a:pt x="434" y="75"/>
                    </a:lnTo>
                    <a:lnTo>
                      <a:pt x="436" y="67"/>
                    </a:lnTo>
                    <a:lnTo>
                      <a:pt x="479" y="67"/>
                    </a:lnTo>
                    <a:lnTo>
                      <a:pt x="482" y="61"/>
                    </a:lnTo>
                    <a:lnTo>
                      <a:pt x="505" y="61"/>
                    </a:lnTo>
                    <a:lnTo>
                      <a:pt x="504" y="83"/>
                    </a:lnTo>
                    <a:lnTo>
                      <a:pt x="552" y="84"/>
                    </a:lnTo>
                    <a:lnTo>
                      <a:pt x="556" y="88"/>
                    </a:lnTo>
                    <a:lnTo>
                      <a:pt x="558" y="96"/>
                    </a:lnTo>
                    <a:lnTo>
                      <a:pt x="560" y="128"/>
                    </a:lnTo>
                    <a:lnTo>
                      <a:pt x="563" y="140"/>
                    </a:lnTo>
                    <a:lnTo>
                      <a:pt x="563" y="156"/>
                    </a:lnTo>
                    <a:lnTo>
                      <a:pt x="565" y="172"/>
                    </a:lnTo>
                    <a:lnTo>
                      <a:pt x="565" y="178"/>
                    </a:lnTo>
                    <a:lnTo>
                      <a:pt x="562" y="189"/>
                    </a:lnTo>
                    <a:lnTo>
                      <a:pt x="562" y="203"/>
                    </a:lnTo>
                    <a:lnTo>
                      <a:pt x="564" y="212"/>
                    </a:lnTo>
                    <a:lnTo>
                      <a:pt x="573" y="226"/>
                    </a:lnTo>
                    <a:lnTo>
                      <a:pt x="579" y="247"/>
                    </a:lnTo>
                    <a:lnTo>
                      <a:pt x="585" y="263"/>
                    </a:lnTo>
                    <a:lnTo>
                      <a:pt x="585" y="271"/>
                    </a:lnTo>
                    <a:lnTo>
                      <a:pt x="580" y="278"/>
                    </a:lnTo>
                    <a:lnTo>
                      <a:pt x="569" y="289"/>
                    </a:lnTo>
                    <a:lnTo>
                      <a:pt x="569" y="291"/>
                    </a:lnTo>
                    <a:lnTo>
                      <a:pt x="570" y="294"/>
                    </a:lnTo>
                    <a:lnTo>
                      <a:pt x="572" y="295"/>
                    </a:lnTo>
                    <a:lnTo>
                      <a:pt x="575" y="296"/>
                    </a:lnTo>
                    <a:lnTo>
                      <a:pt x="581" y="304"/>
                    </a:lnTo>
                    <a:lnTo>
                      <a:pt x="587" y="305"/>
                    </a:lnTo>
                    <a:lnTo>
                      <a:pt x="590" y="304"/>
                    </a:lnTo>
                    <a:lnTo>
                      <a:pt x="592" y="298"/>
                    </a:lnTo>
                    <a:lnTo>
                      <a:pt x="595" y="290"/>
                    </a:lnTo>
                    <a:lnTo>
                      <a:pt x="600" y="288"/>
                    </a:lnTo>
                    <a:lnTo>
                      <a:pt x="651" y="288"/>
                    </a:lnTo>
                    <a:lnTo>
                      <a:pt x="661" y="284"/>
                    </a:lnTo>
                    <a:lnTo>
                      <a:pt x="670" y="287"/>
                    </a:lnTo>
                    <a:lnTo>
                      <a:pt x="672" y="287"/>
                    </a:lnTo>
                    <a:lnTo>
                      <a:pt x="682" y="279"/>
                    </a:lnTo>
                    <a:lnTo>
                      <a:pt x="683" y="279"/>
                    </a:lnTo>
                    <a:lnTo>
                      <a:pt x="687" y="283"/>
                    </a:lnTo>
                    <a:lnTo>
                      <a:pt x="687" y="287"/>
                    </a:lnTo>
                    <a:lnTo>
                      <a:pt x="686" y="288"/>
                    </a:lnTo>
                    <a:lnTo>
                      <a:pt x="685" y="290"/>
                    </a:lnTo>
                    <a:lnTo>
                      <a:pt x="686" y="300"/>
                    </a:lnTo>
                    <a:lnTo>
                      <a:pt x="686" y="305"/>
                    </a:lnTo>
                    <a:lnTo>
                      <a:pt x="683" y="311"/>
                    </a:lnTo>
                    <a:lnTo>
                      <a:pt x="683" y="323"/>
                    </a:lnTo>
                    <a:lnTo>
                      <a:pt x="681" y="336"/>
                    </a:lnTo>
                    <a:lnTo>
                      <a:pt x="682" y="350"/>
                    </a:lnTo>
                    <a:lnTo>
                      <a:pt x="681" y="364"/>
                    </a:lnTo>
                    <a:lnTo>
                      <a:pt x="678" y="373"/>
                    </a:lnTo>
                    <a:lnTo>
                      <a:pt x="678" y="388"/>
                    </a:lnTo>
                    <a:lnTo>
                      <a:pt x="680" y="392"/>
                    </a:lnTo>
                    <a:lnTo>
                      <a:pt x="683" y="396"/>
                    </a:lnTo>
                    <a:lnTo>
                      <a:pt x="692" y="398"/>
                    </a:lnTo>
                    <a:lnTo>
                      <a:pt x="633" y="398"/>
                    </a:lnTo>
                    <a:lnTo>
                      <a:pt x="573" y="398"/>
                    </a:lnTo>
                    <a:lnTo>
                      <a:pt x="573" y="452"/>
                    </a:lnTo>
                    <a:lnTo>
                      <a:pt x="573" y="508"/>
                    </a:lnTo>
                    <a:lnTo>
                      <a:pt x="573" y="562"/>
                    </a:lnTo>
                    <a:lnTo>
                      <a:pt x="573" y="600"/>
                    </a:lnTo>
                    <a:lnTo>
                      <a:pt x="573" y="601"/>
                    </a:lnTo>
                    <a:lnTo>
                      <a:pt x="580" y="607"/>
                    </a:lnTo>
                    <a:lnTo>
                      <a:pt x="584" y="614"/>
                    </a:lnTo>
                    <a:lnTo>
                      <a:pt x="597" y="623"/>
                    </a:lnTo>
                    <a:lnTo>
                      <a:pt x="603" y="630"/>
                    </a:lnTo>
                    <a:lnTo>
                      <a:pt x="613" y="639"/>
                    </a:lnTo>
                    <a:lnTo>
                      <a:pt x="617" y="644"/>
                    </a:lnTo>
                    <a:lnTo>
                      <a:pt x="626" y="648"/>
                    </a:lnTo>
                    <a:lnTo>
                      <a:pt x="630" y="654"/>
                    </a:lnTo>
                    <a:lnTo>
                      <a:pt x="638" y="659"/>
                    </a:lnTo>
                    <a:lnTo>
                      <a:pt x="635" y="661"/>
                    </a:lnTo>
                    <a:lnTo>
                      <a:pt x="624" y="664"/>
                    </a:lnTo>
                    <a:lnTo>
                      <a:pt x="549" y="683"/>
                    </a:lnTo>
                    <a:lnTo>
                      <a:pt x="541" y="684"/>
                    </a:lnTo>
                    <a:lnTo>
                      <a:pt x="537" y="682"/>
                    </a:lnTo>
                    <a:lnTo>
                      <a:pt x="525" y="681"/>
                    </a:lnTo>
                    <a:lnTo>
                      <a:pt x="513" y="677"/>
                    </a:lnTo>
                    <a:lnTo>
                      <a:pt x="497" y="676"/>
                    </a:lnTo>
                    <a:lnTo>
                      <a:pt x="463" y="669"/>
                    </a:lnTo>
                    <a:lnTo>
                      <a:pt x="436" y="669"/>
                    </a:lnTo>
                    <a:lnTo>
                      <a:pt x="417" y="671"/>
                    </a:lnTo>
                    <a:lnTo>
                      <a:pt x="408" y="671"/>
                    </a:lnTo>
                    <a:lnTo>
                      <a:pt x="391" y="665"/>
                    </a:lnTo>
                    <a:lnTo>
                      <a:pt x="385" y="655"/>
                    </a:lnTo>
                    <a:lnTo>
                      <a:pt x="369" y="644"/>
                    </a:lnTo>
                    <a:lnTo>
                      <a:pt x="349" y="644"/>
                    </a:lnTo>
                    <a:lnTo>
                      <a:pt x="302" y="644"/>
                    </a:lnTo>
                    <a:lnTo>
                      <a:pt x="255" y="644"/>
                    </a:lnTo>
                    <a:lnTo>
                      <a:pt x="201" y="644"/>
                    </a:lnTo>
                    <a:lnTo>
                      <a:pt x="151" y="644"/>
                    </a:lnTo>
                    <a:lnTo>
                      <a:pt x="133" y="644"/>
                    </a:lnTo>
                    <a:lnTo>
                      <a:pt x="126" y="646"/>
                    </a:lnTo>
                    <a:lnTo>
                      <a:pt x="112" y="633"/>
                    </a:lnTo>
                    <a:lnTo>
                      <a:pt x="99" y="628"/>
                    </a:lnTo>
                    <a:lnTo>
                      <a:pt x="94" y="619"/>
                    </a:lnTo>
                    <a:lnTo>
                      <a:pt x="84" y="618"/>
                    </a:lnTo>
                    <a:lnTo>
                      <a:pt x="62" y="618"/>
                    </a:lnTo>
                    <a:lnTo>
                      <a:pt x="52" y="622"/>
                    </a:lnTo>
                    <a:lnTo>
                      <a:pt x="42" y="632"/>
                    </a:lnTo>
                    <a:lnTo>
                      <a:pt x="36" y="635"/>
                    </a:lnTo>
                    <a:lnTo>
                      <a:pt x="26" y="629"/>
                    </a:lnTo>
                    <a:lnTo>
                      <a:pt x="15" y="638"/>
                    </a:lnTo>
                    <a:lnTo>
                      <a:pt x="4" y="644"/>
                    </a:lnTo>
                    <a:lnTo>
                      <a:pt x="4" y="638"/>
                    </a:lnTo>
                    <a:lnTo>
                      <a:pt x="0" y="617"/>
                    </a:lnTo>
                    <a:lnTo>
                      <a:pt x="0" y="606"/>
                    </a:lnTo>
                    <a:lnTo>
                      <a:pt x="5" y="608"/>
                    </a:lnTo>
                    <a:lnTo>
                      <a:pt x="5" y="59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9" name="Freeform 28"/>
              <p:cNvSpPr>
                <a:spLocks noChangeAspect="1"/>
              </p:cNvSpPr>
              <p:nvPr/>
            </p:nvSpPr>
            <p:spPr bwMode="gray">
              <a:xfrm>
                <a:off x="2647" y="2535"/>
                <a:ext cx="11" cy="16"/>
              </a:xfrm>
              <a:custGeom>
                <a:avLst/>
                <a:gdLst>
                  <a:gd name="T0" fmla="*/ 56 w 56"/>
                  <a:gd name="T1" fmla="*/ 14 h 78"/>
                  <a:gd name="T2" fmla="*/ 51 w 56"/>
                  <a:gd name="T3" fmla="*/ 3 h 78"/>
                  <a:gd name="T4" fmla="*/ 41 w 56"/>
                  <a:gd name="T5" fmla="*/ 0 h 78"/>
                  <a:gd name="T6" fmla="*/ 31 w 56"/>
                  <a:gd name="T7" fmla="*/ 5 h 78"/>
                  <a:gd name="T8" fmla="*/ 24 w 56"/>
                  <a:gd name="T9" fmla="*/ 19 h 78"/>
                  <a:gd name="T10" fmla="*/ 14 w 56"/>
                  <a:gd name="T11" fmla="*/ 25 h 78"/>
                  <a:gd name="T12" fmla="*/ 0 w 56"/>
                  <a:gd name="T13" fmla="*/ 35 h 78"/>
                  <a:gd name="T14" fmla="*/ 5 w 56"/>
                  <a:gd name="T15" fmla="*/ 40 h 78"/>
                  <a:gd name="T16" fmla="*/ 8 w 56"/>
                  <a:gd name="T17" fmla="*/ 55 h 78"/>
                  <a:gd name="T18" fmla="*/ 8 w 56"/>
                  <a:gd name="T19" fmla="*/ 64 h 78"/>
                  <a:gd name="T20" fmla="*/ 9 w 56"/>
                  <a:gd name="T21" fmla="*/ 71 h 78"/>
                  <a:gd name="T22" fmla="*/ 18 w 56"/>
                  <a:gd name="T23" fmla="*/ 78 h 78"/>
                  <a:gd name="T24" fmla="*/ 26 w 56"/>
                  <a:gd name="T25" fmla="*/ 73 h 78"/>
                  <a:gd name="T26" fmla="*/ 27 w 56"/>
                  <a:gd name="T27" fmla="*/ 61 h 78"/>
                  <a:gd name="T28" fmla="*/ 30 w 56"/>
                  <a:gd name="T29" fmla="*/ 46 h 78"/>
                  <a:gd name="T30" fmla="*/ 34 w 56"/>
                  <a:gd name="T31" fmla="*/ 30 h 78"/>
                  <a:gd name="T32" fmla="*/ 43 w 56"/>
                  <a:gd name="T33" fmla="*/ 22 h 78"/>
                  <a:gd name="T34" fmla="*/ 52 w 56"/>
                  <a:gd name="T35" fmla="*/ 16 h 78"/>
                  <a:gd name="T36" fmla="*/ 56 w 56"/>
                  <a:gd name="T37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78">
                    <a:moveTo>
                      <a:pt x="56" y="14"/>
                    </a:moveTo>
                    <a:lnTo>
                      <a:pt x="51" y="3"/>
                    </a:lnTo>
                    <a:lnTo>
                      <a:pt x="41" y="0"/>
                    </a:lnTo>
                    <a:lnTo>
                      <a:pt x="31" y="5"/>
                    </a:lnTo>
                    <a:lnTo>
                      <a:pt x="24" y="19"/>
                    </a:lnTo>
                    <a:lnTo>
                      <a:pt x="14" y="25"/>
                    </a:lnTo>
                    <a:lnTo>
                      <a:pt x="0" y="35"/>
                    </a:lnTo>
                    <a:lnTo>
                      <a:pt x="5" y="40"/>
                    </a:lnTo>
                    <a:lnTo>
                      <a:pt x="8" y="55"/>
                    </a:lnTo>
                    <a:lnTo>
                      <a:pt x="8" y="64"/>
                    </a:lnTo>
                    <a:lnTo>
                      <a:pt x="9" y="71"/>
                    </a:lnTo>
                    <a:lnTo>
                      <a:pt x="18" y="78"/>
                    </a:lnTo>
                    <a:lnTo>
                      <a:pt x="26" y="73"/>
                    </a:lnTo>
                    <a:lnTo>
                      <a:pt x="27" y="61"/>
                    </a:lnTo>
                    <a:lnTo>
                      <a:pt x="30" y="46"/>
                    </a:lnTo>
                    <a:lnTo>
                      <a:pt x="34" y="30"/>
                    </a:lnTo>
                    <a:lnTo>
                      <a:pt x="43" y="22"/>
                    </a:lnTo>
                    <a:lnTo>
                      <a:pt x="52" y="16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0" name="Freeform 29"/>
            <p:cNvSpPr>
              <a:spLocks noChangeAspect="1"/>
            </p:cNvSpPr>
            <p:nvPr/>
          </p:nvSpPr>
          <p:spPr bwMode="gray">
            <a:xfrm>
              <a:off x="4981292" y="4922837"/>
              <a:ext cx="127000" cy="114300"/>
            </a:xfrm>
            <a:custGeom>
              <a:avLst/>
              <a:gdLst>
                <a:gd name="T0" fmla="*/ 125 w 127"/>
                <a:gd name="T1" fmla="*/ 52 h 131"/>
                <a:gd name="T2" fmla="*/ 127 w 127"/>
                <a:gd name="T3" fmla="*/ 49 h 131"/>
                <a:gd name="T4" fmla="*/ 126 w 127"/>
                <a:gd name="T5" fmla="*/ 58 h 131"/>
                <a:gd name="T6" fmla="*/ 103 w 127"/>
                <a:gd name="T7" fmla="*/ 98 h 131"/>
                <a:gd name="T8" fmla="*/ 73 w 127"/>
                <a:gd name="T9" fmla="*/ 109 h 131"/>
                <a:gd name="T10" fmla="*/ 63 w 127"/>
                <a:gd name="T11" fmla="*/ 125 h 131"/>
                <a:gd name="T12" fmla="*/ 55 w 127"/>
                <a:gd name="T13" fmla="*/ 129 h 131"/>
                <a:gd name="T14" fmla="*/ 43 w 127"/>
                <a:gd name="T15" fmla="*/ 131 h 131"/>
                <a:gd name="T16" fmla="*/ 23 w 127"/>
                <a:gd name="T17" fmla="*/ 113 h 131"/>
                <a:gd name="T18" fmla="*/ 11 w 127"/>
                <a:gd name="T19" fmla="*/ 100 h 131"/>
                <a:gd name="T20" fmla="*/ 5 w 127"/>
                <a:gd name="T21" fmla="*/ 88 h 131"/>
                <a:gd name="T22" fmla="*/ 0 w 127"/>
                <a:gd name="T23" fmla="*/ 74 h 131"/>
                <a:gd name="T24" fmla="*/ 2 w 127"/>
                <a:gd name="T25" fmla="*/ 61 h 131"/>
                <a:gd name="T26" fmla="*/ 28 w 127"/>
                <a:gd name="T27" fmla="*/ 27 h 131"/>
                <a:gd name="T28" fmla="*/ 40 w 127"/>
                <a:gd name="T29" fmla="*/ 16 h 131"/>
                <a:gd name="T30" fmla="*/ 68 w 127"/>
                <a:gd name="T31" fmla="*/ 1 h 131"/>
                <a:gd name="T32" fmla="*/ 83 w 127"/>
                <a:gd name="T33" fmla="*/ 0 h 131"/>
                <a:gd name="T34" fmla="*/ 95 w 127"/>
                <a:gd name="T35" fmla="*/ 6 h 131"/>
                <a:gd name="T36" fmla="*/ 105 w 127"/>
                <a:gd name="T37" fmla="*/ 18 h 131"/>
                <a:gd name="T38" fmla="*/ 113 w 127"/>
                <a:gd name="T39" fmla="*/ 29 h 131"/>
                <a:gd name="T40" fmla="*/ 121 w 127"/>
                <a:gd name="T41" fmla="*/ 42 h 131"/>
                <a:gd name="T42" fmla="*/ 125 w 127"/>
                <a:gd name="T43" fmla="*/ 5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" h="131">
                  <a:moveTo>
                    <a:pt x="125" y="52"/>
                  </a:moveTo>
                  <a:lnTo>
                    <a:pt x="127" y="49"/>
                  </a:lnTo>
                  <a:lnTo>
                    <a:pt x="126" y="58"/>
                  </a:lnTo>
                  <a:lnTo>
                    <a:pt x="103" y="98"/>
                  </a:lnTo>
                  <a:lnTo>
                    <a:pt x="73" y="109"/>
                  </a:lnTo>
                  <a:lnTo>
                    <a:pt x="63" y="125"/>
                  </a:lnTo>
                  <a:lnTo>
                    <a:pt x="55" y="129"/>
                  </a:lnTo>
                  <a:lnTo>
                    <a:pt x="43" y="131"/>
                  </a:lnTo>
                  <a:lnTo>
                    <a:pt x="23" y="113"/>
                  </a:lnTo>
                  <a:lnTo>
                    <a:pt x="11" y="100"/>
                  </a:lnTo>
                  <a:lnTo>
                    <a:pt x="5" y="88"/>
                  </a:lnTo>
                  <a:lnTo>
                    <a:pt x="0" y="74"/>
                  </a:lnTo>
                  <a:lnTo>
                    <a:pt x="2" y="61"/>
                  </a:lnTo>
                  <a:lnTo>
                    <a:pt x="28" y="27"/>
                  </a:lnTo>
                  <a:lnTo>
                    <a:pt x="40" y="16"/>
                  </a:lnTo>
                  <a:lnTo>
                    <a:pt x="68" y="1"/>
                  </a:lnTo>
                  <a:lnTo>
                    <a:pt x="83" y="0"/>
                  </a:lnTo>
                  <a:lnTo>
                    <a:pt x="95" y="6"/>
                  </a:lnTo>
                  <a:lnTo>
                    <a:pt x="105" y="18"/>
                  </a:lnTo>
                  <a:lnTo>
                    <a:pt x="113" y="29"/>
                  </a:lnTo>
                  <a:lnTo>
                    <a:pt x="121" y="42"/>
                  </a:lnTo>
                  <a:lnTo>
                    <a:pt x="125" y="52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Freeform 30"/>
            <p:cNvSpPr>
              <a:spLocks noChangeAspect="1"/>
            </p:cNvSpPr>
            <p:nvPr/>
          </p:nvSpPr>
          <p:spPr bwMode="gray">
            <a:xfrm>
              <a:off x="4703479" y="3863975"/>
              <a:ext cx="641350" cy="492125"/>
            </a:xfrm>
            <a:custGeom>
              <a:avLst/>
              <a:gdLst>
                <a:gd name="T0" fmla="*/ 0 w 640"/>
                <a:gd name="T1" fmla="*/ 320 h 552"/>
                <a:gd name="T2" fmla="*/ 110 w 640"/>
                <a:gd name="T3" fmla="*/ 264 h 552"/>
                <a:gd name="T4" fmla="*/ 108 w 640"/>
                <a:gd name="T5" fmla="*/ 232 h 552"/>
                <a:gd name="T6" fmla="*/ 110 w 640"/>
                <a:gd name="T7" fmla="*/ 179 h 552"/>
                <a:gd name="T8" fmla="*/ 113 w 640"/>
                <a:gd name="T9" fmla="*/ 156 h 552"/>
                <a:gd name="T10" fmla="*/ 120 w 640"/>
                <a:gd name="T11" fmla="*/ 145 h 552"/>
                <a:gd name="T12" fmla="*/ 132 w 640"/>
                <a:gd name="T13" fmla="*/ 168 h 552"/>
                <a:gd name="T14" fmla="*/ 156 w 640"/>
                <a:gd name="T15" fmla="*/ 166 h 552"/>
                <a:gd name="T16" fmla="*/ 183 w 640"/>
                <a:gd name="T17" fmla="*/ 178 h 552"/>
                <a:gd name="T18" fmla="*/ 231 w 640"/>
                <a:gd name="T19" fmla="*/ 205 h 552"/>
                <a:gd name="T20" fmla="*/ 274 w 640"/>
                <a:gd name="T21" fmla="*/ 196 h 552"/>
                <a:gd name="T22" fmla="*/ 323 w 640"/>
                <a:gd name="T23" fmla="*/ 226 h 552"/>
                <a:gd name="T24" fmla="*/ 350 w 640"/>
                <a:gd name="T25" fmla="*/ 252 h 552"/>
                <a:gd name="T26" fmla="*/ 397 w 640"/>
                <a:gd name="T27" fmla="*/ 277 h 552"/>
                <a:gd name="T28" fmla="*/ 411 w 640"/>
                <a:gd name="T29" fmla="*/ 275 h 552"/>
                <a:gd name="T30" fmla="*/ 426 w 640"/>
                <a:gd name="T31" fmla="*/ 281 h 552"/>
                <a:gd name="T32" fmla="*/ 421 w 640"/>
                <a:gd name="T33" fmla="*/ 223 h 552"/>
                <a:gd name="T34" fmla="*/ 383 w 640"/>
                <a:gd name="T35" fmla="*/ 225 h 552"/>
                <a:gd name="T36" fmla="*/ 358 w 640"/>
                <a:gd name="T37" fmla="*/ 199 h 552"/>
                <a:gd name="T38" fmla="*/ 377 w 640"/>
                <a:gd name="T39" fmla="*/ 131 h 552"/>
                <a:gd name="T40" fmla="*/ 370 w 640"/>
                <a:gd name="T41" fmla="*/ 66 h 552"/>
                <a:gd name="T42" fmla="*/ 379 w 640"/>
                <a:gd name="T43" fmla="*/ 37 h 552"/>
                <a:gd name="T44" fmla="*/ 397 w 640"/>
                <a:gd name="T45" fmla="*/ 17 h 552"/>
                <a:gd name="T46" fmla="*/ 470 w 640"/>
                <a:gd name="T47" fmla="*/ 13 h 552"/>
                <a:gd name="T48" fmla="*/ 494 w 640"/>
                <a:gd name="T49" fmla="*/ 33 h 552"/>
                <a:gd name="T50" fmla="*/ 526 w 640"/>
                <a:gd name="T51" fmla="*/ 32 h 552"/>
                <a:gd name="T52" fmla="*/ 575 w 640"/>
                <a:gd name="T53" fmla="*/ 57 h 552"/>
                <a:gd name="T54" fmla="*/ 603 w 640"/>
                <a:gd name="T55" fmla="*/ 67 h 552"/>
                <a:gd name="T56" fmla="*/ 605 w 640"/>
                <a:gd name="T57" fmla="*/ 82 h 552"/>
                <a:gd name="T58" fmla="*/ 626 w 640"/>
                <a:gd name="T59" fmla="*/ 107 h 552"/>
                <a:gd name="T60" fmla="*/ 640 w 640"/>
                <a:gd name="T61" fmla="*/ 139 h 552"/>
                <a:gd name="T62" fmla="*/ 625 w 640"/>
                <a:gd name="T63" fmla="*/ 151 h 552"/>
                <a:gd name="T64" fmla="*/ 620 w 640"/>
                <a:gd name="T65" fmla="*/ 194 h 552"/>
                <a:gd name="T66" fmla="*/ 624 w 640"/>
                <a:gd name="T67" fmla="*/ 231 h 552"/>
                <a:gd name="T68" fmla="*/ 619 w 640"/>
                <a:gd name="T69" fmla="*/ 243 h 552"/>
                <a:gd name="T70" fmla="*/ 603 w 640"/>
                <a:gd name="T71" fmla="*/ 265 h 552"/>
                <a:gd name="T72" fmla="*/ 589 w 640"/>
                <a:gd name="T73" fmla="*/ 306 h 552"/>
                <a:gd name="T74" fmla="*/ 608 w 640"/>
                <a:gd name="T75" fmla="*/ 322 h 552"/>
                <a:gd name="T76" fmla="*/ 438 w 640"/>
                <a:gd name="T77" fmla="*/ 383 h 552"/>
                <a:gd name="T78" fmla="*/ 452 w 640"/>
                <a:gd name="T79" fmla="*/ 416 h 552"/>
                <a:gd name="T80" fmla="*/ 424 w 640"/>
                <a:gd name="T81" fmla="*/ 414 h 552"/>
                <a:gd name="T82" fmla="*/ 385 w 640"/>
                <a:gd name="T83" fmla="*/ 425 h 552"/>
                <a:gd name="T84" fmla="*/ 365 w 640"/>
                <a:gd name="T85" fmla="*/ 442 h 552"/>
                <a:gd name="T86" fmla="*/ 363 w 640"/>
                <a:gd name="T87" fmla="*/ 464 h 552"/>
                <a:gd name="T88" fmla="*/ 336 w 640"/>
                <a:gd name="T89" fmla="*/ 469 h 552"/>
                <a:gd name="T90" fmla="*/ 315 w 640"/>
                <a:gd name="T91" fmla="*/ 481 h 552"/>
                <a:gd name="T92" fmla="*/ 303 w 640"/>
                <a:gd name="T93" fmla="*/ 491 h 552"/>
                <a:gd name="T94" fmla="*/ 285 w 640"/>
                <a:gd name="T95" fmla="*/ 524 h 552"/>
                <a:gd name="T96" fmla="*/ 264 w 640"/>
                <a:gd name="T97" fmla="*/ 549 h 552"/>
                <a:gd name="T98" fmla="*/ 245 w 640"/>
                <a:gd name="T99" fmla="*/ 546 h 552"/>
                <a:gd name="T100" fmla="*/ 211 w 640"/>
                <a:gd name="T101" fmla="*/ 546 h 552"/>
                <a:gd name="T102" fmla="*/ 172 w 640"/>
                <a:gd name="T103" fmla="*/ 539 h 552"/>
                <a:gd name="T104" fmla="*/ 139 w 640"/>
                <a:gd name="T105" fmla="*/ 518 h 552"/>
                <a:gd name="T106" fmla="*/ 65 w 640"/>
                <a:gd name="T107" fmla="*/ 527 h 552"/>
                <a:gd name="T108" fmla="*/ 40 w 640"/>
                <a:gd name="T109" fmla="*/ 507 h 552"/>
                <a:gd name="T110" fmla="*/ 7 w 640"/>
                <a:gd name="T111" fmla="*/ 47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552">
                  <a:moveTo>
                    <a:pt x="0" y="468"/>
                  </a:moveTo>
                  <a:lnTo>
                    <a:pt x="0" y="430"/>
                  </a:lnTo>
                  <a:lnTo>
                    <a:pt x="0" y="376"/>
                  </a:lnTo>
                  <a:lnTo>
                    <a:pt x="0" y="320"/>
                  </a:lnTo>
                  <a:lnTo>
                    <a:pt x="0" y="266"/>
                  </a:lnTo>
                  <a:lnTo>
                    <a:pt x="60" y="266"/>
                  </a:lnTo>
                  <a:lnTo>
                    <a:pt x="119" y="266"/>
                  </a:lnTo>
                  <a:lnTo>
                    <a:pt x="110" y="264"/>
                  </a:lnTo>
                  <a:lnTo>
                    <a:pt x="107" y="260"/>
                  </a:lnTo>
                  <a:lnTo>
                    <a:pt x="105" y="256"/>
                  </a:lnTo>
                  <a:lnTo>
                    <a:pt x="105" y="241"/>
                  </a:lnTo>
                  <a:lnTo>
                    <a:pt x="108" y="232"/>
                  </a:lnTo>
                  <a:lnTo>
                    <a:pt x="109" y="218"/>
                  </a:lnTo>
                  <a:lnTo>
                    <a:pt x="108" y="204"/>
                  </a:lnTo>
                  <a:lnTo>
                    <a:pt x="110" y="191"/>
                  </a:lnTo>
                  <a:lnTo>
                    <a:pt x="110" y="179"/>
                  </a:lnTo>
                  <a:lnTo>
                    <a:pt x="113" y="173"/>
                  </a:lnTo>
                  <a:lnTo>
                    <a:pt x="113" y="168"/>
                  </a:lnTo>
                  <a:lnTo>
                    <a:pt x="112" y="158"/>
                  </a:lnTo>
                  <a:lnTo>
                    <a:pt x="113" y="156"/>
                  </a:lnTo>
                  <a:lnTo>
                    <a:pt x="114" y="155"/>
                  </a:lnTo>
                  <a:lnTo>
                    <a:pt x="114" y="151"/>
                  </a:lnTo>
                  <a:lnTo>
                    <a:pt x="110" y="147"/>
                  </a:lnTo>
                  <a:lnTo>
                    <a:pt x="120" y="145"/>
                  </a:lnTo>
                  <a:lnTo>
                    <a:pt x="124" y="145"/>
                  </a:lnTo>
                  <a:lnTo>
                    <a:pt x="126" y="14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4" y="173"/>
                  </a:lnTo>
                  <a:lnTo>
                    <a:pt x="137" y="173"/>
                  </a:lnTo>
                  <a:lnTo>
                    <a:pt x="151" y="167"/>
                  </a:lnTo>
                  <a:lnTo>
                    <a:pt x="156" y="166"/>
                  </a:lnTo>
                  <a:lnTo>
                    <a:pt x="162" y="166"/>
                  </a:lnTo>
                  <a:lnTo>
                    <a:pt x="173" y="161"/>
                  </a:lnTo>
                  <a:lnTo>
                    <a:pt x="179" y="169"/>
                  </a:lnTo>
                  <a:lnTo>
                    <a:pt x="183" y="178"/>
                  </a:lnTo>
                  <a:lnTo>
                    <a:pt x="188" y="184"/>
                  </a:lnTo>
                  <a:lnTo>
                    <a:pt x="201" y="190"/>
                  </a:lnTo>
                  <a:lnTo>
                    <a:pt x="213" y="198"/>
                  </a:lnTo>
                  <a:lnTo>
                    <a:pt x="231" y="205"/>
                  </a:lnTo>
                  <a:lnTo>
                    <a:pt x="243" y="206"/>
                  </a:lnTo>
                  <a:lnTo>
                    <a:pt x="252" y="204"/>
                  </a:lnTo>
                  <a:lnTo>
                    <a:pt x="264" y="199"/>
                  </a:lnTo>
                  <a:lnTo>
                    <a:pt x="274" y="196"/>
                  </a:lnTo>
                  <a:lnTo>
                    <a:pt x="279" y="198"/>
                  </a:lnTo>
                  <a:lnTo>
                    <a:pt x="298" y="216"/>
                  </a:lnTo>
                  <a:lnTo>
                    <a:pt x="312" y="222"/>
                  </a:lnTo>
                  <a:lnTo>
                    <a:pt x="323" y="226"/>
                  </a:lnTo>
                  <a:lnTo>
                    <a:pt x="334" y="227"/>
                  </a:lnTo>
                  <a:lnTo>
                    <a:pt x="341" y="233"/>
                  </a:lnTo>
                  <a:lnTo>
                    <a:pt x="346" y="245"/>
                  </a:lnTo>
                  <a:lnTo>
                    <a:pt x="350" y="252"/>
                  </a:lnTo>
                  <a:lnTo>
                    <a:pt x="363" y="264"/>
                  </a:lnTo>
                  <a:lnTo>
                    <a:pt x="377" y="272"/>
                  </a:lnTo>
                  <a:lnTo>
                    <a:pt x="387" y="276"/>
                  </a:lnTo>
                  <a:lnTo>
                    <a:pt x="397" y="277"/>
                  </a:lnTo>
                  <a:lnTo>
                    <a:pt x="400" y="277"/>
                  </a:lnTo>
                  <a:lnTo>
                    <a:pt x="406" y="275"/>
                  </a:lnTo>
                  <a:lnTo>
                    <a:pt x="410" y="274"/>
                  </a:lnTo>
                  <a:lnTo>
                    <a:pt x="411" y="275"/>
                  </a:lnTo>
                  <a:lnTo>
                    <a:pt x="416" y="282"/>
                  </a:lnTo>
                  <a:lnTo>
                    <a:pt x="420" y="283"/>
                  </a:lnTo>
                  <a:lnTo>
                    <a:pt x="424" y="283"/>
                  </a:lnTo>
                  <a:lnTo>
                    <a:pt x="426" y="281"/>
                  </a:lnTo>
                  <a:lnTo>
                    <a:pt x="426" y="274"/>
                  </a:lnTo>
                  <a:lnTo>
                    <a:pt x="425" y="266"/>
                  </a:lnTo>
                  <a:lnTo>
                    <a:pt x="424" y="231"/>
                  </a:lnTo>
                  <a:lnTo>
                    <a:pt x="421" y="223"/>
                  </a:lnTo>
                  <a:lnTo>
                    <a:pt x="415" y="222"/>
                  </a:lnTo>
                  <a:lnTo>
                    <a:pt x="406" y="227"/>
                  </a:lnTo>
                  <a:lnTo>
                    <a:pt x="395" y="225"/>
                  </a:lnTo>
                  <a:lnTo>
                    <a:pt x="383" y="225"/>
                  </a:lnTo>
                  <a:lnTo>
                    <a:pt x="376" y="220"/>
                  </a:lnTo>
                  <a:lnTo>
                    <a:pt x="366" y="207"/>
                  </a:lnTo>
                  <a:lnTo>
                    <a:pt x="360" y="201"/>
                  </a:lnTo>
                  <a:lnTo>
                    <a:pt x="358" y="199"/>
                  </a:lnTo>
                  <a:lnTo>
                    <a:pt x="357" y="189"/>
                  </a:lnTo>
                  <a:lnTo>
                    <a:pt x="360" y="182"/>
                  </a:lnTo>
                  <a:lnTo>
                    <a:pt x="362" y="170"/>
                  </a:lnTo>
                  <a:lnTo>
                    <a:pt x="377" y="131"/>
                  </a:lnTo>
                  <a:lnTo>
                    <a:pt x="378" y="124"/>
                  </a:lnTo>
                  <a:lnTo>
                    <a:pt x="379" y="99"/>
                  </a:lnTo>
                  <a:lnTo>
                    <a:pt x="377" y="85"/>
                  </a:lnTo>
                  <a:lnTo>
                    <a:pt x="370" y="66"/>
                  </a:lnTo>
                  <a:lnTo>
                    <a:pt x="370" y="56"/>
                  </a:lnTo>
                  <a:lnTo>
                    <a:pt x="372" y="53"/>
                  </a:lnTo>
                  <a:lnTo>
                    <a:pt x="374" y="44"/>
                  </a:lnTo>
                  <a:lnTo>
                    <a:pt x="379" y="37"/>
                  </a:lnTo>
                  <a:lnTo>
                    <a:pt x="387" y="23"/>
                  </a:lnTo>
                  <a:lnTo>
                    <a:pt x="389" y="21"/>
                  </a:lnTo>
                  <a:lnTo>
                    <a:pt x="394" y="17"/>
                  </a:lnTo>
                  <a:lnTo>
                    <a:pt x="397" y="17"/>
                  </a:lnTo>
                  <a:lnTo>
                    <a:pt x="406" y="13"/>
                  </a:lnTo>
                  <a:lnTo>
                    <a:pt x="468" y="0"/>
                  </a:lnTo>
                  <a:lnTo>
                    <a:pt x="471" y="6"/>
                  </a:lnTo>
                  <a:lnTo>
                    <a:pt x="470" y="13"/>
                  </a:lnTo>
                  <a:lnTo>
                    <a:pt x="471" y="22"/>
                  </a:lnTo>
                  <a:lnTo>
                    <a:pt x="475" y="23"/>
                  </a:lnTo>
                  <a:lnTo>
                    <a:pt x="483" y="24"/>
                  </a:lnTo>
                  <a:lnTo>
                    <a:pt x="494" y="33"/>
                  </a:lnTo>
                  <a:lnTo>
                    <a:pt x="502" y="22"/>
                  </a:lnTo>
                  <a:lnTo>
                    <a:pt x="508" y="21"/>
                  </a:lnTo>
                  <a:lnTo>
                    <a:pt x="516" y="23"/>
                  </a:lnTo>
                  <a:lnTo>
                    <a:pt x="526" y="32"/>
                  </a:lnTo>
                  <a:lnTo>
                    <a:pt x="530" y="39"/>
                  </a:lnTo>
                  <a:lnTo>
                    <a:pt x="538" y="43"/>
                  </a:lnTo>
                  <a:lnTo>
                    <a:pt x="546" y="45"/>
                  </a:lnTo>
                  <a:lnTo>
                    <a:pt x="575" y="57"/>
                  </a:lnTo>
                  <a:lnTo>
                    <a:pt x="586" y="61"/>
                  </a:lnTo>
                  <a:lnTo>
                    <a:pt x="597" y="61"/>
                  </a:lnTo>
                  <a:lnTo>
                    <a:pt x="599" y="64"/>
                  </a:lnTo>
                  <a:lnTo>
                    <a:pt x="603" y="67"/>
                  </a:lnTo>
                  <a:lnTo>
                    <a:pt x="602" y="70"/>
                  </a:lnTo>
                  <a:lnTo>
                    <a:pt x="602" y="75"/>
                  </a:lnTo>
                  <a:lnTo>
                    <a:pt x="603" y="76"/>
                  </a:lnTo>
                  <a:lnTo>
                    <a:pt x="605" y="82"/>
                  </a:lnTo>
                  <a:lnTo>
                    <a:pt x="614" y="82"/>
                  </a:lnTo>
                  <a:lnTo>
                    <a:pt x="621" y="91"/>
                  </a:lnTo>
                  <a:lnTo>
                    <a:pt x="623" y="96"/>
                  </a:lnTo>
                  <a:lnTo>
                    <a:pt x="626" y="107"/>
                  </a:lnTo>
                  <a:lnTo>
                    <a:pt x="632" y="112"/>
                  </a:lnTo>
                  <a:lnTo>
                    <a:pt x="635" y="130"/>
                  </a:lnTo>
                  <a:lnTo>
                    <a:pt x="639" y="132"/>
                  </a:lnTo>
                  <a:lnTo>
                    <a:pt x="640" y="139"/>
                  </a:lnTo>
                  <a:lnTo>
                    <a:pt x="640" y="142"/>
                  </a:lnTo>
                  <a:lnTo>
                    <a:pt x="631" y="147"/>
                  </a:lnTo>
                  <a:lnTo>
                    <a:pt x="629" y="148"/>
                  </a:lnTo>
                  <a:lnTo>
                    <a:pt x="625" y="151"/>
                  </a:lnTo>
                  <a:lnTo>
                    <a:pt x="624" y="161"/>
                  </a:lnTo>
                  <a:lnTo>
                    <a:pt x="625" y="169"/>
                  </a:lnTo>
                  <a:lnTo>
                    <a:pt x="619" y="186"/>
                  </a:lnTo>
                  <a:lnTo>
                    <a:pt x="620" y="194"/>
                  </a:lnTo>
                  <a:lnTo>
                    <a:pt x="621" y="209"/>
                  </a:lnTo>
                  <a:lnTo>
                    <a:pt x="619" y="223"/>
                  </a:lnTo>
                  <a:lnTo>
                    <a:pt x="620" y="226"/>
                  </a:lnTo>
                  <a:lnTo>
                    <a:pt x="624" y="231"/>
                  </a:lnTo>
                  <a:lnTo>
                    <a:pt x="629" y="233"/>
                  </a:lnTo>
                  <a:lnTo>
                    <a:pt x="630" y="239"/>
                  </a:lnTo>
                  <a:lnTo>
                    <a:pt x="627" y="242"/>
                  </a:lnTo>
                  <a:lnTo>
                    <a:pt x="619" y="243"/>
                  </a:lnTo>
                  <a:lnTo>
                    <a:pt x="613" y="248"/>
                  </a:lnTo>
                  <a:lnTo>
                    <a:pt x="608" y="249"/>
                  </a:lnTo>
                  <a:lnTo>
                    <a:pt x="607" y="250"/>
                  </a:lnTo>
                  <a:lnTo>
                    <a:pt x="603" y="265"/>
                  </a:lnTo>
                  <a:lnTo>
                    <a:pt x="603" y="280"/>
                  </a:lnTo>
                  <a:lnTo>
                    <a:pt x="598" y="295"/>
                  </a:lnTo>
                  <a:lnTo>
                    <a:pt x="591" y="302"/>
                  </a:lnTo>
                  <a:lnTo>
                    <a:pt x="589" y="306"/>
                  </a:lnTo>
                  <a:lnTo>
                    <a:pt x="592" y="314"/>
                  </a:lnTo>
                  <a:lnTo>
                    <a:pt x="597" y="315"/>
                  </a:lnTo>
                  <a:lnTo>
                    <a:pt x="600" y="323"/>
                  </a:lnTo>
                  <a:lnTo>
                    <a:pt x="608" y="322"/>
                  </a:lnTo>
                  <a:lnTo>
                    <a:pt x="612" y="324"/>
                  </a:lnTo>
                  <a:lnTo>
                    <a:pt x="612" y="325"/>
                  </a:lnTo>
                  <a:lnTo>
                    <a:pt x="603" y="326"/>
                  </a:lnTo>
                  <a:lnTo>
                    <a:pt x="438" y="383"/>
                  </a:lnTo>
                  <a:lnTo>
                    <a:pt x="446" y="399"/>
                  </a:lnTo>
                  <a:lnTo>
                    <a:pt x="448" y="411"/>
                  </a:lnTo>
                  <a:lnTo>
                    <a:pt x="453" y="414"/>
                  </a:lnTo>
                  <a:lnTo>
                    <a:pt x="452" y="416"/>
                  </a:lnTo>
                  <a:lnTo>
                    <a:pt x="444" y="415"/>
                  </a:lnTo>
                  <a:lnTo>
                    <a:pt x="436" y="417"/>
                  </a:lnTo>
                  <a:lnTo>
                    <a:pt x="430" y="416"/>
                  </a:lnTo>
                  <a:lnTo>
                    <a:pt x="424" y="414"/>
                  </a:lnTo>
                  <a:lnTo>
                    <a:pt x="420" y="414"/>
                  </a:lnTo>
                  <a:lnTo>
                    <a:pt x="408" y="420"/>
                  </a:lnTo>
                  <a:lnTo>
                    <a:pt x="392" y="421"/>
                  </a:lnTo>
                  <a:lnTo>
                    <a:pt x="385" y="425"/>
                  </a:lnTo>
                  <a:lnTo>
                    <a:pt x="378" y="432"/>
                  </a:lnTo>
                  <a:lnTo>
                    <a:pt x="372" y="432"/>
                  </a:lnTo>
                  <a:lnTo>
                    <a:pt x="366" y="435"/>
                  </a:lnTo>
                  <a:lnTo>
                    <a:pt x="365" y="442"/>
                  </a:lnTo>
                  <a:lnTo>
                    <a:pt x="365" y="451"/>
                  </a:lnTo>
                  <a:lnTo>
                    <a:pt x="366" y="455"/>
                  </a:lnTo>
                  <a:lnTo>
                    <a:pt x="365" y="459"/>
                  </a:lnTo>
                  <a:lnTo>
                    <a:pt x="363" y="464"/>
                  </a:lnTo>
                  <a:lnTo>
                    <a:pt x="362" y="468"/>
                  </a:lnTo>
                  <a:lnTo>
                    <a:pt x="354" y="468"/>
                  </a:lnTo>
                  <a:lnTo>
                    <a:pt x="342" y="467"/>
                  </a:lnTo>
                  <a:lnTo>
                    <a:pt x="336" y="469"/>
                  </a:lnTo>
                  <a:lnTo>
                    <a:pt x="334" y="473"/>
                  </a:lnTo>
                  <a:lnTo>
                    <a:pt x="331" y="473"/>
                  </a:lnTo>
                  <a:lnTo>
                    <a:pt x="324" y="482"/>
                  </a:lnTo>
                  <a:lnTo>
                    <a:pt x="315" y="481"/>
                  </a:lnTo>
                  <a:lnTo>
                    <a:pt x="312" y="482"/>
                  </a:lnTo>
                  <a:lnTo>
                    <a:pt x="309" y="485"/>
                  </a:lnTo>
                  <a:lnTo>
                    <a:pt x="307" y="490"/>
                  </a:lnTo>
                  <a:lnTo>
                    <a:pt x="303" y="491"/>
                  </a:lnTo>
                  <a:lnTo>
                    <a:pt x="297" y="503"/>
                  </a:lnTo>
                  <a:lnTo>
                    <a:pt x="287" y="513"/>
                  </a:lnTo>
                  <a:lnTo>
                    <a:pt x="285" y="518"/>
                  </a:lnTo>
                  <a:lnTo>
                    <a:pt x="285" y="524"/>
                  </a:lnTo>
                  <a:lnTo>
                    <a:pt x="280" y="529"/>
                  </a:lnTo>
                  <a:lnTo>
                    <a:pt x="276" y="532"/>
                  </a:lnTo>
                  <a:lnTo>
                    <a:pt x="270" y="541"/>
                  </a:lnTo>
                  <a:lnTo>
                    <a:pt x="264" y="549"/>
                  </a:lnTo>
                  <a:lnTo>
                    <a:pt x="259" y="549"/>
                  </a:lnTo>
                  <a:lnTo>
                    <a:pt x="252" y="552"/>
                  </a:lnTo>
                  <a:lnTo>
                    <a:pt x="247" y="551"/>
                  </a:lnTo>
                  <a:lnTo>
                    <a:pt x="245" y="546"/>
                  </a:lnTo>
                  <a:lnTo>
                    <a:pt x="241" y="544"/>
                  </a:lnTo>
                  <a:lnTo>
                    <a:pt x="233" y="545"/>
                  </a:lnTo>
                  <a:lnTo>
                    <a:pt x="228" y="544"/>
                  </a:lnTo>
                  <a:lnTo>
                    <a:pt x="211" y="546"/>
                  </a:lnTo>
                  <a:lnTo>
                    <a:pt x="198" y="541"/>
                  </a:lnTo>
                  <a:lnTo>
                    <a:pt x="179" y="543"/>
                  </a:lnTo>
                  <a:lnTo>
                    <a:pt x="174" y="543"/>
                  </a:lnTo>
                  <a:lnTo>
                    <a:pt x="172" y="539"/>
                  </a:lnTo>
                  <a:lnTo>
                    <a:pt x="164" y="537"/>
                  </a:lnTo>
                  <a:lnTo>
                    <a:pt x="157" y="524"/>
                  </a:lnTo>
                  <a:lnTo>
                    <a:pt x="153" y="521"/>
                  </a:lnTo>
                  <a:lnTo>
                    <a:pt x="139" y="518"/>
                  </a:lnTo>
                  <a:lnTo>
                    <a:pt x="118" y="518"/>
                  </a:lnTo>
                  <a:lnTo>
                    <a:pt x="115" y="514"/>
                  </a:lnTo>
                  <a:lnTo>
                    <a:pt x="72" y="525"/>
                  </a:lnTo>
                  <a:lnTo>
                    <a:pt x="65" y="527"/>
                  </a:lnTo>
                  <a:lnTo>
                    <a:pt x="57" y="522"/>
                  </a:lnTo>
                  <a:lnTo>
                    <a:pt x="53" y="516"/>
                  </a:lnTo>
                  <a:lnTo>
                    <a:pt x="44" y="512"/>
                  </a:lnTo>
                  <a:lnTo>
                    <a:pt x="40" y="507"/>
                  </a:lnTo>
                  <a:lnTo>
                    <a:pt x="30" y="498"/>
                  </a:lnTo>
                  <a:lnTo>
                    <a:pt x="24" y="491"/>
                  </a:lnTo>
                  <a:lnTo>
                    <a:pt x="11" y="482"/>
                  </a:lnTo>
                  <a:lnTo>
                    <a:pt x="7" y="475"/>
                  </a:lnTo>
                  <a:lnTo>
                    <a:pt x="0" y="469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FC0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Freeform 31"/>
            <p:cNvSpPr>
              <a:spLocks noChangeAspect="1"/>
            </p:cNvSpPr>
            <p:nvPr/>
          </p:nvSpPr>
          <p:spPr bwMode="gray">
            <a:xfrm>
              <a:off x="4878104" y="4237037"/>
              <a:ext cx="420688" cy="365125"/>
            </a:xfrm>
            <a:custGeom>
              <a:avLst/>
              <a:gdLst>
                <a:gd name="T0" fmla="*/ 202 w 428"/>
                <a:gd name="T1" fmla="*/ 60 h 405"/>
                <a:gd name="T2" fmla="*/ 198 w 428"/>
                <a:gd name="T3" fmla="*/ 66 h 405"/>
                <a:gd name="T4" fmla="*/ 193 w 428"/>
                <a:gd name="T5" fmla="*/ 70 h 405"/>
                <a:gd name="T6" fmla="*/ 179 w 428"/>
                <a:gd name="T7" fmla="*/ 66 h 405"/>
                <a:gd name="T8" fmla="*/ 175 w 428"/>
                <a:gd name="T9" fmla="*/ 71 h 405"/>
                <a:gd name="T10" fmla="*/ 169 w 428"/>
                <a:gd name="T11" fmla="*/ 70 h 405"/>
                <a:gd name="T12" fmla="*/ 164 w 428"/>
                <a:gd name="T13" fmla="*/ 72 h 405"/>
                <a:gd name="T14" fmla="*/ 156 w 428"/>
                <a:gd name="T15" fmla="*/ 78 h 405"/>
                <a:gd name="T16" fmla="*/ 156 w 428"/>
                <a:gd name="T17" fmla="*/ 83 h 405"/>
                <a:gd name="T18" fmla="*/ 153 w 428"/>
                <a:gd name="T19" fmla="*/ 86 h 405"/>
                <a:gd name="T20" fmla="*/ 143 w 428"/>
                <a:gd name="T21" fmla="*/ 87 h 405"/>
                <a:gd name="T22" fmla="*/ 140 w 428"/>
                <a:gd name="T23" fmla="*/ 93 h 405"/>
                <a:gd name="T24" fmla="*/ 130 w 428"/>
                <a:gd name="T25" fmla="*/ 100 h 405"/>
                <a:gd name="T26" fmla="*/ 121 w 428"/>
                <a:gd name="T27" fmla="*/ 110 h 405"/>
                <a:gd name="T28" fmla="*/ 115 w 428"/>
                <a:gd name="T29" fmla="*/ 115 h 405"/>
                <a:gd name="T30" fmla="*/ 103 w 428"/>
                <a:gd name="T31" fmla="*/ 129 h 405"/>
                <a:gd name="T32" fmla="*/ 92 w 428"/>
                <a:gd name="T33" fmla="*/ 135 h 405"/>
                <a:gd name="T34" fmla="*/ 80 w 428"/>
                <a:gd name="T35" fmla="*/ 138 h 405"/>
                <a:gd name="T36" fmla="*/ 73 w 428"/>
                <a:gd name="T37" fmla="*/ 132 h 405"/>
                <a:gd name="T38" fmla="*/ 61 w 428"/>
                <a:gd name="T39" fmla="*/ 131 h 405"/>
                <a:gd name="T40" fmla="*/ 39 w 428"/>
                <a:gd name="T41" fmla="*/ 132 h 405"/>
                <a:gd name="T42" fmla="*/ 7 w 428"/>
                <a:gd name="T43" fmla="*/ 129 h 405"/>
                <a:gd name="T44" fmla="*/ 0 w 428"/>
                <a:gd name="T45" fmla="*/ 125 h 405"/>
                <a:gd name="T46" fmla="*/ 3 w 428"/>
                <a:gd name="T47" fmla="*/ 140 h 405"/>
                <a:gd name="T48" fmla="*/ 27 w 428"/>
                <a:gd name="T49" fmla="*/ 172 h 405"/>
                <a:gd name="T50" fmla="*/ 35 w 428"/>
                <a:gd name="T51" fmla="*/ 197 h 405"/>
                <a:gd name="T52" fmla="*/ 77 w 428"/>
                <a:gd name="T53" fmla="*/ 247 h 405"/>
                <a:gd name="T54" fmla="*/ 107 w 428"/>
                <a:gd name="T55" fmla="*/ 260 h 405"/>
                <a:gd name="T56" fmla="*/ 129 w 428"/>
                <a:gd name="T57" fmla="*/ 279 h 405"/>
                <a:gd name="T58" fmla="*/ 140 w 428"/>
                <a:gd name="T59" fmla="*/ 308 h 405"/>
                <a:gd name="T60" fmla="*/ 150 w 428"/>
                <a:gd name="T61" fmla="*/ 341 h 405"/>
                <a:gd name="T62" fmla="*/ 167 w 428"/>
                <a:gd name="T63" fmla="*/ 355 h 405"/>
                <a:gd name="T64" fmla="*/ 193 w 428"/>
                <a:gd name="T65" fmla="*/ 357 h 405"/>
                <a:gd name="T66" fmla="*/ 216 w 428"/>
                <a:gd name="T67" fmla="*/ 367 h 405"/>
                <a:gd name="T68" fmla="*/ 239 w 428"/>
                <a:gd name="T69" fmla="*/ 371 h 405"/>
                <a:gd name="T70" fmla="*/ 271 w 428"/>
                <a:gd name="T71" fmla="*/ 380 h 405"/>
                <a:gd name="T72" fmla="*/ 296 w 428"/>
                <a:gd name="T73" fmla="*/ 380 h 405"/>
                <a:gd name="T74" fmla="*/ 329 w 428"/>
                <a:gd name="T75" fmla="*/ 388 h 405"/>
                <a:gd name="T76" fmla="*/ 349 w 428"/>
                <a:gd name="T77" fmla="*/ 404 h 405"/>
                <a:gd name="T78" fmla="*/ 351 w 428"/>
                <a:gd name="T79" fmla="*/ 404 h 405"/>
                <a:gd name="T80" fmla="*/ 355 w 428"/>
                <a:gd name="T81" fmla="*/ 377 h 405"/>
                <a:gd name="T82" fmla="*/ 372 w 428"/>
                <a:gd name="T83" fmla="*/ 360 h 405"/>
                <a:gd name="T84" fmla="*/ 398 w 428"/>
                <a:gd name="T85" fmla="*/ 318 h 405"/>
                <a:gd name="T86" fmla="*/ 422 w 428"/>
                <a:gd name="T87" fmla="*/ 251 h 405"/>
                <a:gd name="T88" fmla="*/ 414 w 428"/>
                <a:gd name="T89" fmla="*/ 211 h 405"/>
                <a:gd name="T90" fmla="*/ 422 w 428"/>
                <a:gd name="T91" fmla="*/ 175 h 405"/>
                <a:gd name="T92" fmla="*/ 428 w 428"/>
                <a:gd name="T93" fmla="*/ 151 h 405"/>
                <a:gd name="T94" fmla="*/ 428 w 428"/>
                <a:gd name="T95" fmla="*/ 105 h 405"/>
                <a:gd name="T96" fmla="*/ 420 w 428"/>
                <a:gd name="T97" fmla="*/ 73 h 405"/>
                <a:gd name="T98" fmla="*/ 410 w 428"/>
                <a:gd name="T99" fmla="*/ 50 h 405"/>
                <a:gd name="T100" fmla="*/ 351 w 428"/>
                <a:gd name="T101" fmla="*/ 27 h 405"/>
                <a:gd name="T102" fmla="*/ 322 w 428"/>
                <a:gd name="T103" fmla="*/ 19 h 405"/>
                <a:gd name="T104" fmla="*/ 281 w 428"/>
                <a:gd name="T105" fmla="*/ 19 h 405"/>
                <a:gd name="T106" fmla="*/ 280 w 428"/>
                <a:gd name="T107" fmla="*/ 2 h 405"/>
                <a:gd name="T108" fmla="*/ 264 w 428"/>
                <a:gd name="T109" fmla="*/ 3 h 405"/>
                <a:gd name="T110" fmla="*/ 252 w 428"/>
                <a:gd name="T111" fmla="*/ 0 h 405"/>
                <a:gd name="T112" fmla="*/ 236 w 428"/>
                <a:gd name="T113" fmla="*/ 6 h 405"/>
                <a:gd name="T114" fmla="*/ 213 w 428"/>
                <a:gd name="T115" fmla="*/ 11 h 405"/>
                <a:gd name="T116" fmla="*/ 200 w 428"/>
                <a:gd name="T117" fmla="*/ 18 h 405"/>
                <a:gd name="T118" fmla="*/ 193 w 428"/>
                <a:gd name="T119" fmla="*/ 28 h 405"/>
                <a:gd name="T120" fmla="*/ 194 w 428"/>
                <a:gd name="T121" fmla="*/ 41 h 405"/>
                <a:gd name="T122" fmla="*/ 191 w 428"/>
                <a:gd name="T123" fmla="*/ 5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" h="405">
                  <a:moveTo>
                    <a:pt x="190" y="54"/>
                  </a:moveTo>
                  <a:lnTo>
                    <a:pt x="202" y="60"/>
                  </a:lnTo>
                  <a:lnTo>
                    <a:pt x="202" y="64"/>
                  </a:lnTo>
                  <a:lnTo>
                    <a:pt x="198" y="66"/>
                  </a:lnTo>
                  <a:lnTo>
                    <a:pt x="195" y="70"/>
                  </a:lnTo>
                  <a:lnTo>
                    <a:pt x="193" y="70"/>
                  </a:lnTo>
                  <a:lnTo>
                    <a:pt x="184" y="66"/>
                  </a:lnTo>
                  <a:lnTo>
                    <a:pt x="179" y="66"/>
                  </a:lnTo>
                  <a:lnTo>
                    <a:pt x="177" y="67"/>
                  </a:lnTo>
                  <a:lnTo>
                    <a:pt x="175" y="71"/>
                  </a:lnTo>
                  <a:lnTo>
                    <a:pt x="172" y="72"/>
                  </a:lnTo>
                  <a:lnTo>
                    <a:pt x="169" y="70"/>
                  </a:lnTo>
                  <a:lnTo>
                    <a:pt x="167" y="70"/>
                  </a:lnTo>
                  <a:lnTo>
                    <a:pt x="164" y="72"/>
                  </a:lnTo>
                  <a:lnTo>
                    <a:pt x="159" y="75"/>
                  </a:lnTo>
                  <a:lnTo>
                    <a:pt x="156" y="78"/>
                  </a:lnTo>
                  <a:lnTo>
                    <a:pt x="155" y="81"/>
                  </a:lnTo>
                  <a:lnTo>
                    <a:pt x="156" y="83"/>
                  </a:lnTo>
                  <a:lnTo>
                    <a:pt x="155" y="84"/>
                  </a:lnTo>
                  <a:lnTo>
                    <a:pt x="153" y="86"/>
                  </a:lnTo>
                  <a:lnTo>
                    <a:pt x="151" y="83"/>
                  </a:lnTo>
                  <a:lnTo>
                    <a:pt x="143" y="87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35" y="96"/>
                  </a:lnTo>
                  <a:lnTo>
                    <a:pt x="130" y="100"/>
                  </a:lnTo>
                  <a:lnTo>
                    <a:pt x="126" y="107"/>
                  </a:lnTo>
                  <a:lnTo>
                    <a:pt x="121" y="110"/>
                  </a:lnTo>
                  <a:lnTo>
                    <a:pt x="121" y="113"/>
                  </a:lnTo>
                  <a:lnTo>
                    <a:pt x="115" y="115"/>
                  </a:lnTo>
                  <a:lnTo>
                    <a:pt x="110" y="123"/>
                  </a:lnTo>
                  <a:lnTo>
                    <a:pt x="103" y="129"/>
                  </a:lnTo>
                  <a:lnTo>
                    <a:pt x="98" y="127"/>
                  </a:lnTo>
                  <a:lnTo>
                    <a:pt x="92" y="135"/>
                  </a:lnTo>
                  <a:lnTo>
                    <a:pt x="87" y="135"/>
                  </a:lnTo>
                  <a:lnTo>
                    <a:pt x="80" y="138"/>
                  </a:lnTo>
                  <a:lnTo>
                    <a:pt x="75" y="137"/>
                  </a:lnTo>
                  <a:lnTo>
                    <a:pt x="73" y="132"/>
                  </a:lnTo>
                  <a:lnTo>
                    <a:pt x="69" y="130"/>
                  </a:lnTo>
                  <a:lnTo>
                    <a:pt x="61" y="131"/>
                  </a:lnTo>
                  <a:lnTo>
                    <a:pt x="56" y="130"/>
                  </a:lnTo>
                  <a:lnTo>
                    <a:pt x="39" y="132"/>
                  </a:lnTo>
                  <a:lnTo>
                    <a:pt x="26" y="127"/>
                  </a:lnTo>
                  <a:lnTo>
                    <a:pt x="7" y="129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16" y="162"/>
                  </a:lnTo>
                  <a:lnTo>
                    <a:pt x="27" y="172"/>
                  </a:lnTo>
                  <a:lnTo>
                    <a:pt x="28" y="183"/>
                  </a:lnTo>
                  <a:lnTo>
                    <a:pt x="35" y="197"/>
                  </a:lnTo>
                  <a:lnTo>
                    <a:pt x="48" y="216"/>
                  </a:lnTo>
                  <a:lnTo>
                    <a:pt x="77" y="247"/>
                  </a:lnTo>
                  <a:lnTo>
                    <a:pt x="94" y="250"/>
                  </a:lnTo>
                  <a:lnTo>
                    <a:pt x="107" y="260"/>
                  </a:lnTo>
                  <a:lnTo>
                    <a:pt x="116" y="274"/>
                  </a:lnTo>
                  <a:lnTo>
                    <a:pt x="129" y="279"/>
                  </a:lnTo>
                  <a:lnTo>
                    <a:pt x="140" y="287"/>
                  </a:lnTo>
                  <a:lnTo>
                    <a:pt x="140" y="308"/>
                  </a:lnTo>
                  <a:lnTo>
                    <a:pt x="143" y="328"/>
                  </a:lnTo>
                  <a:lnTo>
                    <a:pt x="150" y="341"/>
                  </a:lnTo>
                  <a:lnTo>
                    <a:pt x="158" y="350"/>
                  </a:lnTo>
                  <a:lnTo>
                    <a:pt x="167" y="355"/>
                  </a:lnTo>
                  <a:lnTo>
                    <a:pt x="180" y="357"/>
                  </a:lnTo>
                  <a:lnTo>
                    <a:pt x="193" y="357"/>
                  </a:lnTo>
                  <a:lnTo>
                    <a:pt x="206" y="363"/>
                  </a:lnTo>
                  <a:lnTo>
                    <a:pt x="216" y="367"/>
                  </a:lnTo>
                  <a:lnTo>
                    <a:pt x="227" y="376"/>
                  </a:lnTo>
                  <a:lnTo>
                    <a:pt x="239" y="371"/>
                  </a:lnTo>
                  <a:lnTo>
                    <a:pt x="248" y="373"/>
                  </a:lnTo>
                  <a:lnTo>
                    <a:pt x="271" y="380"/>
                  </a:lnTo>
                  <a:lnTo>
                    <a:pt x="283" y="383"/>
                  </a:lnTo>
                  <a:lnTo>
                    <a:pt x="296" y="380"/>
                  </a:lnTo>
                  <a:lnTo>
                    <a:pt x="308" y="382"/>
                  </a:lnTo>
                  <a:lnTo>
                    <a:pt x="329" y="388"/>
                  </a:lnTo>
                  <a:lnTo>
                    <a:pt x="344" y="403"/>
                  </a:lnTo>
                  <a:lnTo>
                    <a:pt x="349" y="404"/>
                  </a:lnTo>
                  <a:lnTo>
                    <a:pt x="350" y="405"/>
                  </a:lnTo>
                  <a:lnTo>
                    <a:pt x="351" y="404"/>
                  </a:lnTo>
                  <a:lnTo>
                    <a:pt x="351" y="389"/>
                  </a:lnTo>
                  <a:lnTo>
                    <a:pt x="355" y="377"/>
                  </a:lnTo>
                  <a:lnTo>
                    <a:pt x="361" y="367"/>
                  </a:lnTo>
                  <a:lnTo>
                    <a:pt x="372" y="360"/>
                  </a:lnTo>
                  <a:lnTo>
                    <a:pt x="379" y="352"/>
                  </a:lnTo>
                  <a:lnTo>
                    <a:pt x="398" y="318"/>
                  </a:lnTo>
                  <a:lnTo>
                    <a:pt x="405" y="287"/>
                  </a:lnTo>
                  <a:lnTo>
                    <a:pt x="422" y="251"/>
                  </a:lnTo>
                  <a:lnTo>
                    <a:pt x="419" y="224"/>
                  </a:lnTo>
                  <a:lnTo>
                    <a:pt x="414" y="211"/>
                  </a:lnTo>
                  <a:lnTo>
                    <a:pt x="412" y="194"/>
                  </a:lnTo>
                  <a:lnTo>
                    <a:pt x="422" y="175"/>
                  </a:lnTo>
                  <a:lnTo>
                    <a:pt x="424" y="167"/>
                  </a:lnTo>
                  <a:lnTo>
                    <a:pt x="428" y="151"/>
                  </a:lnTo>
                  <a:lnTo>
                    <a:pt x="427" y="140"/>
                  </a:lnTo>
                  <a:lnTo>
                    <a:pt x="428" y="105"/>
                  </a:lnTo>
                  <a:lnTo>
                    <a:pt x="424" y="83"/>
                  </a:lnTo>
                  <a:lnTo>
                    <a:pt x="420" y="73"/>
                  </a:lnTo>
                  <a:lnTo>
                    <a:pt x="419" y="60"/>
                  </a:lnTo>
                  <a:lnTo>
                    <a:pt x="410" y="50"/>
                  </a:lnTo>
                  <a:lnTo>
                    <a:pt x="379" y="39"/>
                  </a:lnTo>
                  <a:lnTo>
                    <a:pt x="351" y="27"/>
                  </a:lnTo>
                  <a:lnTo>
                    <a:pt x="336" y="23"/>
                  </a:lnTo>
                  <a:lnTo>
                    <a:pt x="322" y="19"/>
                  </a:lnTo>
                  <a:lnTo>
                    <a:pt x="299" y="21"/>
                  </a:lnTo>
                  <a:lnTo>
                    <a:pt x="281" y="19"/>
                  </a:lnTo>
                  <a:lnTo>
                    <a:pt x="281" y="0"/>
                  </a:lnTo>
                  <a:lnTo>
                    <a:pt x="280" y="2"/>
                  </a:lnTo>
                  <a:lnTo>
                    <a:pt x="272" y="1"/>
                  </a:lnTo>
                  <a:lnTo>
                    <a:pt x="264" y="3"/>
                  </a:lnTo>
                  <a:lnTo>
                    <a:pt x="258" y="2"/>
                  </a:lnTo>
                  <a:lnTo>
                    <a:pt x="252" y="0"/>
                  </a:lnTo>
                  <a:lnTo>
                    <a:pt x="248" y="0"/>
                  </a:lnTo>
                  <a:lnTo>
                    <a:pt x="236" y="6"/>
                  </a:lnTo>
                  <a:lnTo>
                    <a:pt x="220" y="7"/>
                  </a:lnTo>
                  <a:lnTo>
                    <a:pt x="213" y="11"/>
                  </a:lnTo>
                  <a:lnTo>
                    <a:pt x="206" y="18"/>
                  </a:lnTo>
                  <a:lnTo>
                    <a:pt x="200" y="18"/>
                  </a:lnTo>
                  <a:lnTo>
                    <a:pt x="194" y="21"/>
                  </a:lnTo>
                  <a:lnTo>
                    <a:pt x="193" y="28"/>
                  </a:lnTo>
                  <a:lnTo>
                    <a:pt x="193" y="37"/>
                  </a:lnTo>
                  <a:lnTo>
                    <a:pt x="194" y="41"/>
                  </a:lnTo>
                  <a:lnTo>
                    <a:pt x="193" y="45"/>
                  </a:lnTo>
                  <a:lnTo>
                    <a:pt x="191" y="50"/>
                  </a:lnTo>
                  <a:lnTo>
                    <a:pt x="190" y="54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Freeform 32"/>
            <p:cNvSpPr>
              <a:spLocks noChangeAspect="1"/>
            </p:cNvSpPr>
            <p:nvPr/>
          </p:nvSpPr>
          <p:spPr bwMode="gray">
            <a:xfrm>
              <a:off x="4130392" y="4297362"/>
              <a:ext cx="730250" cy="657225"/>
            </a:xfrm>
            <a:custGeom>
              <a:avLst/>
              <a:gdLst>
                <a:gd name="T0" fmla="*/ 252 w 734"/>
                <a:gd name="T1" fmla="*/ 26 h 722"/>
                <a:gd name="T2" fmla="*/ 130 w 734"/>
                <a:gd name="T3" fmla="*/ 26 h 722"/>
                <a:gd name="T4" fmla="*/ 96 w 734"/>
                <a:gd name="T5" fmla="*/ 10 h 722"/>
                <a:gd name="T6" fmla="*/ 59 w 734"/>
                <a:gd name="T7" fmla="*/ 0 h 722"/>
                <a:gd name="T8" fmla="*/ 33 w 734"/>
                <a:gd name="T9" fmla="*/ 17 h 722"/>
                <a:gd name="T10" fmla="*/ 1 w 734"/>
                <a:gd name="T11" fmla="*/ 26 h 722"/>
                <a:gd name="T12" fmla="*/ 3 w 734"/>
                <a:gd name="T13" fmla="*/ 64 h 722"/>
                <a:gd name="T14" fmla="*/ 17 w 734"/>
                <a:gd name="T15" fmla="*/ 100 h 722"/>
                <a:gd name="T16" fmla="*/ 34 w 734"/>
                <a:gd name="T17" fmla="*/ 117 h 722"/>
                <a:gd name="T18" fmla="*/ 46 w 734"/>
                <a:gd name="T19" fmla="*/ 139 h 722"/>
                <a:gd name="T20" fmla="*/ 62 w 734"/>
                <a:gd name="T21" fmla="*/ 168 h 722"/>
                <a:gd name="T22" fmla="*/ 82 w 734"/>
                <a:gd name="T23" fmla="*/ 209 h 722"/>
                <a:gd name="T24" fmla="*/ 96 w 734"/>
                <a:gd name="T25" fmla="*/ 238 h 722"/>
                <a:gd name="T26" fmla="*/ 118 w 734"/>
                <a:gd name="T27" fmla="*/ 278 h 722"/>
                <a:gd name="T28" fmla="*/ 150 w 734"/>
                <a:gd name="T29" fmla="*/ 331 h 722"/>
                <a:gd name="T30" fmla="*/ 151 w 734"/>
                <a:gd name="T31" fmla="*/ 369 h 722"/>
                <a:gd name="T32" fmla="*/ 153 w 734"/>
                <a:gd name="T33" fmla="*/ 435 h 722"/>
                <a:gd name="T34" fmla="*/ 172 w 734"/>
                <a:gd name="T35" fmla="*/ 477 h 722"/>
                <a:gd name="T36" fmla="*/ 172 w 734"/>
                <a:gd name="T37" fmla="*/ 521 h 722"/>
                <a:gd name="T38" fmla="*/ 179 w 734"/>
                <a:gd name="T39" fmla="*/ 555 h 722"/>
                <a:gd name="T40" fmla="*/ 188 w 734"/>
                <a:gd name="T41" fmla="*/ 589 h 722"/>
                <a:gd name="T42" fmla="*/ 214 w 734"/>
                <a:gd name="T43" fmla="*/ 646 h 722"/>
                <a:gd name="T44" fmla="*/ 243 w 734"/>
                <a:gd name="T45" fmla="*/ 683 h 722"/>
                <a:gd name="T46" fmla="*/ 264 w 734"/>
                <a:gd name="T47" fmla="*/ 700 h 722"/>
                <a:gd name="T48" fmla="*/ 279 w 734"/>
                <a:gd name="T49" fmla="*/ 689 h 722"/>
                <a:gd name="T50" fmla="*/ 323 w 734"/>
                <a:gd name="T51" fmla="*/ 695 h 722"/>
                <a:gd name="T52" fmla="*/ 350 w 734"/>
                <a:gd name="T53" fmla="*/ 722 h 722"/>
                <a:gd name="T54" fmla="*/ 393 w 734"/>
                <a:gd name="T55" fmla="*/ 720 h 722"/>
                <a:gd name="T56" fmla="*/ 435 w 734"/>
                <a:gd name="T57" fmla="*/ 695 h 722"/>
                <a:gd name="T58" fmla="*/ 452 w 734"/>
                <a:gd name="T59" fmla="*/ 633 h 722"/>
                <a:gd name="T60" fmla="*/ 452 w 734"/>
                <a:gd name="T61" fmla="*/ 460 h 722"/>
                <a:gd name="T62" fmla="*/ 452 w 734"/>
                <a:gd name="T63" fmla="*/ 295 h 722"/>
                <a:gd name="T64" fmla="*/ 507 w 734"/>
                <a:gd name="T65" fmla="*/ 200 h 722"/>
                <a:gd name="T66" fmla="*/ 512 w 734"/>
                <a:gd name="T67" fmla="*/ 86 h 722"/>
                <a:gd name="T68" fmla="*/ 615 w 734"/>
                <a:gd name="T69" fmla="*/ 68 h 722"/>
                <a:gd name="T70" fmla="*/ 650 w 734"/>
                <a:gd name="T71" fmla="*/ 85 h 722"/>
                <a:gd name="T72" fmla="*/ 668 w 734"/>
                <a:gd name="T73" fmla="*/ 81 h 722"/>
                <a:gd name="T74" fmla="*/ 716 w 734"/>
                <a:gd name="T75" fmla="*/ 57 h 722"/>
                <a:gd name="T76" fmla="*/ 727 w 734"/>
                <a:gd name="T77" fmla="*/ 38 h 722"/>
                <a:gd name="T78" fmla="*/ 688 w 734"/>
                <a:gd name="T79" fmla="*/ 32 h 722"/>
                <a:gd name="T80" fmla="*/ 635 w 734"/>
                <a:gd name="T81" fmla="*/ 41 h 722"/>
                <a:gd name="T82" fmla="*/ 546 w 734"/>
                <a:gd name="T83" fmla="*/ 65 h 722"/>
                <a:gd name="T84" fmla="*/ 522 w 734"/>
                <a:gd name="T85" fmla="*/ 63 h 722"/>
                <a:gd name="T86" fmla="*/ 460 w 734"/>
                <a:gd name="T87" fmla="*/ 51 h 722"/>
                <a:gd name="T88" fmla="*/ 405 w 734"/>
                <a:gd name="T89" fmla="*/ 53 h 722"/>
                <a:gd name="T90" fmla="*/ 366 w 734"/>
                <a:gd name="T91" fmla="*/ 26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4" h="722">
                  <a:moveTo>
                    <a:pt x="346" y="26"/>
                  </a:moveTo>
                  <a:lnTo>
                    <a:pt x="299" y="26"/>
                  </a:lnTo>
                  <a:lnTo>
                    <a:pt x="252" y="26"/>
                  </a:lnTo>
                  <a:lnTo>
                    <a:pt x="198" y="26"/>
                  </a:lnTo>
                  <a:lnTo>
                    <a:pt x="148" y="26"/>
                  </a:lnTo>
                  <a:lnTo>
                    <a:pt x="130" y="26"/>
                  </a:lnTo>
                  <a:lnTo>
                    <a:pt x="123" y="28"/>
                  </a:lnTo>
                  <a:lnTo>
                    <a:pt x="109" y="15"/>
                  </a:lnTo>
                  <a:lnTo>
                    <a:pt x="96" y="10"/>
                  </a:lnTo>
                  <a:lnTo>
                    <a:pt x="91" y="1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49" y="4"/>
                  </a:lnTo>
                  <a:lnTo>
                    <a:pt x="39" y="14"/>
                  </a:lnTo>
                  <a:lnTo>
                    <a:pt x="33" y="17"/>
                  </a:lnTo>
                  <a:lnTo>
                    <a:pt x="23" y="11"/>
                  </a:lnTo>
                  <a:lnTo>
                    <a:pt x="12" y="20"/>
                  </a:lnTo>
                  <a:lnTo>
                    <a:pt x="1" y="26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3" y="64"/>
                  </a:lnTo>
                  <a:lnTo>
                    <a:pt x="3" y="74"/>
                  </a:lnTo>
                  <a:lnTo>
                    <a:pt x="12" y="92"/>
                  </a:lnTo>
                  <a:lnTo>
                    <a:pt x="17" y="100"/>
                  </a:lnTo>
                  <a:lnTo>
                    <a:pt x="19" y="102"/>
                  </a:lnTo>
                  <a:lnTo>
                    <a:pt x="28" y="108"/>
                  </a:lnTo>
                  <a:lnTo>
                    <a:pt x="34" y="117"/>
                  </a:lnTo>
                  <a:lnTo>
                    <a:pt x="38" y="127"/>
                  </a:lnTo>
                  <a:lnTo>
                    <a:pt x="44" y="134"/>
                  </a:lnTo>
                  <a:lnTo>
                    <a:pt x="46" y="139"/>
                  </a:lnTo>
                  <a:lnTo>
                    <a:pt x="55" y="150"/>
                  </a:lnTo>
                  <a:lnTo>
                    <a:pt x="56" y="157"/>
                  </a:lnTo>
                  <a:lnTo>
                    <a:pt x="62" y="168"/>
                  </a:lnTo>
                  <a:lnTo>
                    <a:pt x="65" y="176"/>
                  </a:lnTo>
                  <a:lnTo>
                    <a:pt x="81" y="202"/>
                  </a:lnTo>
                  <a:lnTo>
                    <a:pt x="82" y="209"/>
                  </a:lnTo>
                  <a:lnTo>
                    <a:pt x="86" y="215"/>
                  </a:lnTo>
                  <a:lnTo>
                    <a:pt x="88" y="224"/>
                  </a:lnTo>
                  <a:lnTo>
                    <a:pt x="96" y="238"/>
                  </a:lnTo>
                  <a:lnTo>
                    <a:pt x="110" y="263"/>
                  </a:lnTo>
                  <a:lnTo>
                    <a:pt x="116" y="273"/>
                  </a:lnTo>
                  <a:lnTo>
                    <a:pt x="118" y="278"/>
                  </a:lnTo>
                  <a:lnTo>
                    <a:pt x="121" y="288"/>
                  </a:lnTo>
                  <a:lnTo>
                    <a:pt x="141" y="312"/>
                  </a:lnTo>
                  <a:lnTo>
                    <a:pt x="150" y="331"/>
                  </a:lnTo>
                  <a:lnTo>
                    <a:pt x="151" y="334"/>
                  </a:lnTo>
                  <a:lnTo>
                    <a:pt x="152" y="350"/>
                  </a:lnTo>
                  <a:lnTo>
                    <a:pt x="151" y="369"/>
                  </a:lnTo>
                  <a:lnTo>
                    <a:pt x="152" y="406"/>
                  </a:lnTo>
                  <a:lnTo>
                    <a:pt x="151" y="424"/>
                  </a:lnTo>
                  <a:lnTo>
                    <a:pt x="153" y="435"/>
                  </a:lnTo>
                  <a:lnTo>
                    <a:pt x="157" y="445"/>
                  </a:lnTo>
                  <a:lnTo>
                    <a:pt x="162" y="458"/>
                  </a:lnTo>
                  <a:lnTo>
                    <a:pt x="172" y="477"/>
                  </a:lnTo>
                  <a:lnTo>
                    <a:pt x="173" y="484"/>
                  </a:lnTo>
                  <a:lnTo>
                    <a:pt x="171" y="498"/>
                  </a:lnTo>
                  <a:lnTo>
                    <a:pt x="172" y="521"/>
                  </a:lnTo>
                  <a:lnTo>
                    <a:pt x="174" y="531"/>
                  </a:lnTo>
                  <a:lnTo>
                    <a:pt x="182" y="546"/>
                  </a:lnTo>
                  <a:lnTo>
                    <a:pt x="179" y="555"/>
                  </a:lnTo>
                  <a:lnTo>
                    <a:pt x="182" y="559"/>
                  </a:lnTo>
                  <a:lnTo>
                    <a:pt x="185" y="569"/>
                  </a:lnTo>
                  <a:lnTo>
                    <a:pt x="188" y="589"/>
                  </a:lnTo>
                  <a:lnTo>
                    <a:pt x="191" y="600"/>
                  </a:lnTo>
                  <a:lnTo>
                    <a:pt x="194" y="622"/>
                  </a:lnTo>
                  <a:lnTo>
                    <a:pt x="214" y="646"/>
                  </a:lnTo>
                  <a:lnTo>
                    <a:pt x="222" y="665"/>
                  </a:lnTo>
                  <a:lnTo>
                    <a:pt x="233" y="676"/>
                  </a:lnTo>
                  <a:lnTo>
                    <a:pt x="243" y="683"/>
                  </a:lnTo>
                  <a:lnTo>
                    <a:pt x="256" y="698"/>
                  </a:lnTo>
                  <a:lnTo>
                    <a:pt x="261" y="698"/>
                  </a:lnTo>
                  <a:lnTo>
                    <a:pt x="264" y="700"/>
                  </a:lnTo>
                  <a:lnTo>
                    <a:pt x="269" y="699"/>
                  </a:lnTo>
                  <a:lnTo>
                    <a:pt x="272" y="697"/>
                  </a:lnTo>
                  <a:lnTo>
                    <a:pt x="279" y="689"/>
                  </a:lnTo>
                  <a:lnTo>
                    <a:pt x="285" y="678"/>
                  </a:lnTo>
                  <a:lnTo>
                    <a:pt x="297" y="677"/>
                  </a:lnTo>
                  <a:lnTo>
                    <a:pt x="323" y="695"/>
                  </a:lnTo>
                  <a:lnTo>
                    <a:pt x="323" y="708"/>
                  </a:lnTo>
                  <a:lnTo>
                    <a:pt x="334" y="720"/>
                  </a:lnTo>
                  <a:lnTo>
                    <a:pt x="350" y="722"/>
                  </a:lnTo>
                  <a:lnTo>
                    <a:pt x="365" y="717"/>
                  </a:lnTo>
                  <a:lnTo>
                    <a:pt x="384" y="717"/>
                  </a:lnTo>
                  <a:lnTo>
                    <a:pt x="393" y="720"/>
                  </a:lnTo>
                  <a:lnTo>
                    <a:pt x="405" y="720"/>
                  </a:lnTo>
                  <a:lnTo>
                    <a:pt x="421" y="705"/>
                  </a:lnTo>
                  <a:lnTo>
                    <a:pt x="435" y="695"/>
                  </a:lnTo>
                  <a:lnTo>
                    <a:pt x="446" y="693"/>
                  </a:lnTo>
                  <a:lnTo>
                    <a:pt x="452" y="689"/>
                  </a:lnTo>
                  <a:lnTo>
                    <a:pt x="452" y="633"/>
                  </a:lnTo>
                  <a:lnTo>
                    <a:pt x="452" y="574"/>
                  </a:lnTo>
                  <a:lnTo>
                    <a:pt x="452" y="515"/>
                  </a:lnTo>
                  <a:lnTo>
                    <a:pt x="452" y="460"/>
                  </a:lnTo>
                  <a:lnTo>
                    <a:pt x="452" y="407"/>
                  </a:lnTo>
                  <a:lnTo>
                    <a:pt x="452" y="349"/>
                  </a:lnTo>
                  <a:lnTo>
                    <a:pt x="452" y="295"/>
                  </a:lnTo>
                  <a:lnTo>
                    <a:pt x="507" y="295"/>
                  </a:lnTo>
                  <a:lnTo>
                    <a:pt x="507" y="257"/>
                  </a:lnTo>
                  <a:lnTo>
                    <a:pt x="507" y="200"/>
                  </a:lnTo>
                  <a:lnTo>
                    <a:pt x="507" y="144"/>
                  </a:lnTo>
                  <a:lnTo>
                    <a:pt x="507" y="91"/>
                  </a:lnTo>
                  <a:lnTo>
                    <a:pt x="512" y="86"/>
                  </a:lnTo>
                  <a:lnTo>
                    <a:pt x="592" y="71"/>
                  </a:lnTo>
                  <a:lnTo>
                    <a:pt x="609" y="68"/>
                  </a:lnTo>
                  <a:lnTo>
                    <a:pt x="615" y="68"/>
                  </a:lnTo>
                  <a:lnTo>
                    <a:pt x="632" y="69"/>
                  </a:lnTo>
                  <a:lnTo>
                    <a:pt x="643" y="73"/>
                  </a:lnTo>
                  <a:lnTo>
                    <a:pt x="650" y="85"/>
                  </a:lnTo>
                  <a:lnTo>
                    <a:pt x="653" y="100"/>
                  </a:lnTo>
                  <a:lnTo>
                    <a:pt x="659" y="92"/>
                  </a:lnTo>
                  <a:lnTo>
                    <a:pt x="668" y="81"/>
                  </a:lnTo>
                  <a:lnTo>
                    <a:pt x="684" y="69"/>
                  </a:lnTo>
                  <a:lnTo>
                    <a:pt x="711" y="63"/>
                  </a:lnTo>
                  <a:lnTo>
                    <a:pt x="716" y="57"/>
                  </a:lnTo>
                  <a:lnTo>
                    <a:pt x="723" y="52"/>
                  </a:lnTo>
                  <a:lnTo>
                    <a:pt x="734" y="51"/>
                  </a:lnTo>
                  <a:lnTo>
                    <a:pt x="727" y="38"/>
                  </a:lnTo>
                  <a:lnTo>
                    <a:pt x="723" y="35"/>
                  </a:lnTo>
                  <a:lnTo>
                    <a:pt x="709" y="32"/>
                  </a:lnTo>
                  <a:lnTo>
                    <a:pt x="688" y="32"/>
                  </a:lnTo>
                  <a:lnTo>
                    <a:pt x="685" y="28"/>
                  </a:lnTo>
                  <a:lnTo>
                    <a:pt x="642" y="39"/>
                  </a:lnTo>
                  <a:lnTo>
                    <a:pt x="635" y="41"/>
                  </a:lnTo>
                  <a:lnTo>
                    <a:pt x="632" y="43"/>
                  </a:lnTo>
                  <a:lnTo>
                    <a:pt x="621" y="46"/>
                  </a:lnTo>
                  <a:lnTo>
                    <a:pt x="546" y="65"/>
                  </a:lnTo>
                  <a:lnTo>
                    <a:pt x="538" y="66"/>
                  </a:lnTo>
                  <a:lnTo>
                    <a:pt x="534" y="64"/>
                  </a:lnTo>
                  <a:lnTo>
                    <a:pt x="522" y="63"/>
                  </a:lnTo>
                  <a:lnTo>
                    <a:pt x="510" y="59"/>
                  </a:lnTo>
                  <a:lnTo>
                    <a:pt x="494" y="58"/>
                  </a:lnTo>
                  <a:lnTo>
                    <a:pt x="460" y="51"/>
                  </a:lnTo>
                  <a:lnTo>
                    <a:pt x="433" y="51"/>
                  </a:lnTo>
                  <a:lnTo>
                    <a:pt x="414" y="53"/>
                  </a:lnTo>
                  <a:lnTo>
                    <a:pt x="405" y="53"/>
                  </a:lnTo>
                  <a:lnTo>
                    <a:pt x="388" y="47"/>
                  </a:lnTo>
                  <a:lnTo>
                    <a:pt x="382" y="37"/>
                  </a:lnTo>
                  <a:lnTo>
                    <a:pt x="366" y="26"/>
                  </a:lnTo>
                  <a:lnTo>
                    <a:pt x="346" y="26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Freeform 34"/>
            <p:cNvSpPr>
              <a:spLocks noChangeAspect="1"/>
            </p:cNvSpPr>
            <p:nvPr/>
          </p:nvSpPr>
          <p:spPr bwMode="gray">
            <a:xfrm>
              <a:off x="4581242" y="4344987"/>
              <a:ext cx="520700" cy="484188"/>
            </a:xfrm>
            <a:custGeom>
              <a:avLst/>
              <a:gdLst>
                <a:gd name="T0" fmla="*/ 0 w 518"/>
                <a:gd name="T1" fmla="*/ 356 h 534"/>
                <a:gd name="T2" fmla="*/ 0 w 518"/>
                <a:gd name="T3" fmla="*/ 244 h 534"/>
                <a:gd name="T4" fmla="*/ 56 w 518"/>
                <a:gd name="T5" fmla="*/ 206 h 534"/>
                <a:gd name="T6" fmla="*/ 56 w 518"/>
                <a:gd name="T7" fmla="*/ 93 h 534"/>
                <a:gd name="T8" fmla="*/ 61 w 518"/>
                <a:gd name="T9" fmla="*/ 35 h 534"/>
                <a:gd name="T10" fmla="*/ 158 w 518"/>
                <a:gd name="T11" fmla="*/ 17 h 534"/>
                <a:gd name="T12" fmla="*/ 181 w 518"/>
                <a:gd name="T13" fmla="*/ 18 h 534"/>
                <a:gd name="T14" fmla="*/ 199 w 518"/>
                <a:gd name="T15" fmla="*/ 34 h 534"/>
                <a:gd name="T16" fmla="*/ 208 w 518"/>
                <a:gd name="T17" fmla="*/ 41 h 534"/>
                <a:gd name="T18" fmla="*/ 233 w 518"/>
                <a:gd name="T19" fmla="*/ 18 h 534"/>
                <a:gd name="T20" fmla="*/ 265 w 518"/>
                <a:gd name="T21" fmla="*/ 6 h 534"/>
                <a:gd name="T22" fmla="*/ 283 w 518"/>
                <a:gd name="T23" fmla="*/ 0 h 534"/>
                <a:gd name="T24" fmla="*/ 291 w 518"/>
                <a:gd name="T25" fmla="*/ 11 h 534"/>
                <a:gd name="T26" fmla="*/ 307 w 518"/>
                <a:gd name="T27" fmla="*/ 39 h 534"/>
                <a:gd name="T28" fmla="*/ 319 w 518"/>
                <a:gd name="T29" fmla="*/ 60 h 534"/>
                <a:gd name="T30" fmla="*/ 339 w 518"/>
                <a:gd name="T31" fmla="*/ 93 h 534"/>
                <a:gd name="T32" fmla="*/ 385 w 518"/>
                <a:gd name="T33" fmla="*/ 127 h 534"/>
                <a:gd name="T34" fmla="*/ 407 w 518"/>
                <a:gd name="T35" fmla="*/ 151 h 534"/>
                <a:gd name="T36" fmla="*/ 431 w 518"/>
                <a:gd name="T37" fmla="*/ 164 h 534"/>
                <a:gd name="T38" fmla="*/ 434 w 518"/>
                <a:gd name="T39" fmla="*/ 205 h 534"/>
                <a:gd name="T40" fmla="*/ 449 w 518"/>
                <a:gd name="T41" fmla="*/ 227 h 534"/>
                <a:gd name="T42" fmla="*/ 470 w 518"/>
                <a:gd name="T43" fmla="*/ 234 h 534"/>
                <a:gd name="T44" fmla="*/ 497 w 518"/>
                <a:gd name="T45" fmla="*/ 240 h 534"/>
                <a:gd name="T46" fmla="*/ 518 w 518"/>
                <a:gd name="T47" fmla="*/ 253 h 534"/>
                <a:gd name="T48" fmla="*/ 506 w 518"/>
                <a:gd name="T49" fmla="*/ 261 h 534"/>
                <a:gd name="T50" fmla="*/ 454 w 518"/>
                <a:gd name="T51" fmla="*/ 288 h 534"/>
                <a:gd name="T52" fmla="*/ 418 w 518"/>
                <a:gd name="T53" fmla="*/ 318 h 534"/>
                <a:gd name="T54" fmla="*/ 388 w 518"/>
                <a:gd name="T55" fmla="*/ 352 h 534"/>
                <a:gd name="T56" fmla="*/ 344 w 518"/>
                <a:gd name="T57" fmla="*/ 396 h 534"/>
                <a:gd name="T58" fmla="*/ 314 w 518"/>
                <a:gd name="T59" fmla="*/ 449 h 534"/>
                <a:gd name="T60" fmla="*/ 301 w 518"/>
                <a:gd name="T61" fmla="*/ 459 h 534"/>
                <a:gd name="T62" fmla="*/ 265 w 518"/>
                <a:gd name="T63" fmla="*/ 466 h 534"/>
                <a:gd name="T64" fmla="*/ 227 w 518"/>
                <a:gd name="T65" fmla="*/ 452 h 534"/>
                <a:gd name="T66" fmla="*/ 201 w 518"/>
                <a:gd name="T67" fmla="*/ 445 h 534"/>
                <a:gd name="T68" fmla="*/ 170 w 518"/>
                <a:gd name="T69" fmla="*/ 469 h 534"/>
                <a:gd name="T70" fmla="*/ 161 w 518"/>
                <a:gd name="T71" fmla="*/ 485 h 534"/>
                <a:gd name="T72" fmla="*/ 140 w 518"/>
                <a:gd name="T73" fmla="*/ 503 h 534"/>
                <a:gd name="T74" fmla="*/ 125 w 518"/>
                <a:gd name="T75" fmla="*/ 525 h 534"/>
                <a:gd name="T76" fmla="*/ 72 w 518"/>
                <a:gd name="T77" fmla="*/ 533 h 534"/>
                <a:gd name="T78" fmla="*/ 46 w 518"/>
                <a:gd name="T79" fmla="*/ 528 h 534"/>
                <a:gd name="T80" fmla="*/ 50 w 518"/>
                <a:gd name="T81" fmla="*/ 498 h 534"/>
                <a:gd name="T82" fmla="*/ 52 w 518"/>
                <a:gd name="T83" fmla="*/ 479 h 534"/>
                <a:gd name="T84" fmla="*/ 44 w 518"/>
                <a:gd name="T85" fmla="*/ 449 h 534"/>
                <a:gd name="T86" fmla="*/ 25 w 518"/>
                <a:gd name="T87" fmla="*/ 429 h 534"/>
                <a:gd name="T88" fmla="*/ 11 w 518"/>
                <a:gd name="T89" fmla="*/ 415 h 534"/>
                <a:gd name="T90" fmla="*/ 0 w 518"/>
                <a:gd name="T91" fmla="*/ 40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8" h="534">
                  <a:moveTo>
                    <a:pt x="0" y="409"/>
                  </a:moveTo>
                  <a:lnTo>
                    <a:pt x="0" y="356"/>
                  </a:lnTo>
                  <a:lnTo>
                    <a:pt x="0" y="298"/>
                  </a:lnTo>
                  <a:lnTo>
                    <a:pt x="0" y="244"/>
                  </a:lnTo>
                  <a:lnTo>
                    <a:pt x="56" y="244"/>
                  </a:lnTo>
                  <a:lnTo>
                    <a:pt x="56" y="206"/>
                  </a:lnTo>
                  <a:lnTo>
                    <a:pt x="56" y="149"/>
                  </a:lnTo>
                  <a:lnTo>
                    <a:pt x="56" y="93"/>
                  </a:lnTo>
                  <a:lnTo>
                    <a:pt x="56" y="40"/>
                  </a:lnTo>
                  <a:lnTo>
                    <a:pt x="61" y="35"/>
                  </a:lnTo>
                  <a:lnTo>
                    <a:pt x="141" y="20"/>
                  </a:lnTo>
                  <a:lnTo>
                    <a:pt x="158" y="17"/>
                  </a:lnTo>
                  <a:lnTo>
                    <a:pt x="164" y="17"/>
                  </a:lnTo>
                  <a:lnTo>
                    <a:pt x="181" y="18"/>
                  </a:lnTo>
                  <a:lnTo>
                    <a:pt x="192" y="22"/>
                  </a:lnTo>
                  <a:lnTo>
                    <a:pt x="199" y="34"/>
                  </a:lnTo>
                  <a:lnTo>
                    <a:pt x="202" y="49"/>
                  </a:lnTo>
                  <a:lnTo>
                    <a:pt x="208" y="41"/>
                  </a:lnTo>
                  <a:lnTo>
                    <a:pt x="217" y="30"/>
                  </a:lnTo>
                  <a:lnTo>
                    <a:pt x="233" y="18"/>
                  </a:lnTo>
                  <a:lnTo>
                    <a:pt x="260" y="12"/>
                  </a:lnTo>
                  <a:lnTo>
                    <a:pt x="265" y="6"/>
                  </a:lnTo>
                  <a:lnTo>
                    <a:pt x="272" y="1"/>
                  </a:lnTo>
                  <a:lnTo>
                    <a:pt x="283" y="0"/>
                  </a:lnTo>
                  <a:lnTo>
                    <a:pt x="291" y="2"/>
                  </a:lnTo>
                  <a:lnTo>
                    <a:pt x="291" y="11"/>
                  </a:lnTo>
                  <a:lnTo>
                    <a:pt x="294" y="17"/>
                  </a:lnTo>
                  <a:lnTo>
                    <a:pt x="307" y="39"/>
                  </a:lnTo>
                  <a:lnTo>
                    <a:pt x="317" y="49"/>
                  </a:lnTo>
                  <a:lnTo>
                    <a:pt x="319" y="60"/>
                  </a:lnTo>
                  <a:lnTo>
                    <a:pt x="325" y="74"/>
                  </a:lnTo>
                  <a:lnTo>
                    <a:pt x="339" y="93"/>
                  </a:lnTo>
                  <a:lnTo>
                    <a:pt x="368" y="124"/>
                  </a:lnTo>
                  <a:lnTo>
                    <a:pt x="385" y="127"/>
                  </a:lnTo>
                  <a:lnTo>
                    <a:pt x="398" y="137"/>
                  </a:lnTo>
                  <a:lnTo>
                    <a:pt x="407" y="151"/>
                  </a:lnTo>
                  <a:lnTo>
                    <a:pt x="420" y="154"/>
                  </a:lnTo>
                  <a:lnTo>
                    <a:pt x="431" y="164"/>
                  </a:lnTo>
                  <a:lnTo>
                    <a:pt x="431" y="185"/>
                  </a:lnTo>
                  <a:lnTo>
                    <a:pt x="434" y="205"/>
                  </a:lnTo>
                  <a:lnTo>
                    <a:pt x="441" y="218"/>
                  </a:lnTo>
                  <a:lnTo>
                    <a:pt x="449" y="227"/>
                  </a:lnTo>
                  <a:lnTo>
                    <a:pt x="458" y="232"/>
                  </a:lnTo>
                  <a:lnTo>
                    <a:pt x="470" y="234"/>
                  </a:lnTo>
                  <a:lnTo>
                    <a:pt x="484" y="234"/>
                  </a:lnTo>
                  <a:lnTo>
                    <a:pt x="497" y="240"/>
                  </a:lnTo>
                  <a:lnTo>
                    <a:pt x="507" y="244"/>
                  </a:lnTo>
                  <a:lnTo>
                    <a:pt x="518" y="253"/>
                  </a:lnTo>
                  <a:lnTo>
                    <a:pt x="517" y="256"/>
                  </a:lnTo>
                  <a:lnTo>
                    <a:pt x="506" y="261"/>
                  </a:lnTo>
                  <a:lnTo>
                    <a:pt x="492" y="270"/>
                  </a:lnTo>
                  <a:lnTo>
                    <a:pt x="454" y="288"/>
                  </a:lnTo>
                  <a:lnTo>
                    <a:pt x="438" y="305"/>
                  </a:lnTo>
                  <a:lnTo>
                    <a:pt x="418" y="318"/>
                  </a:lnTo>
                  <a:lnTo>
                    <a:pt x="399" y="336"/>
                  </a:lnTo>
                  <a:lnTo>
                    <a:pt x="388" y="352"/>
                  </a:lnTo>
                  <a:lnTo>
                    <a:pt x="371" y="377"/>
                  </a:lnTo>
                  <a:lnTo>
                    <a:pt x="344" y="396"/>
                  </a:lnTo>
                  <a:lnTo>
                    <a:pt x="329" y="415"/>
                  </a:lnTo>
                  <a:lnTo>
                    <a:pt x="314" y="449"/>
                  </a:lnTo>
                  <a:lnTo>
                    <a:pt x="309" y="455"/>
                  </a:lnTo>
                  <a:lnTo>
                    <a:pt x="301" y="459"/>
                  </a:lnTo>
                  <a:lnTo>
                    <a:pt x="290" y="460"/>
                  </a:lnTo>
                  <a:lnTo>
                    <a:pt x="265" y="466"/>
                  </a:lnTo>
                  <a:lnTo>
                    <a:pt x="250" y="465"/>
                  </a:lnTo>
                  <a:lnTo>
                    <a:pt x="227" y="452"/>
                  </a:lnTo>
                  <a:lnTo>
                    <a:pt x="215" y="447"/>
                  </a:lnTo>
                  <a:lnTo>
                    <a:pt x="201" y="445"/>
                  </a:lnTo>
                  <a:lnTo>
                    <a:pt x="189" y="449"/>
                  </a:lnTo>
                  <a:lnTo>
                    <a:pt x="170" y="469"/>
                  </a:lnTo>
                  <a:lnTo>
                    <a:pt x="163" y="477"/>
                  </a:lnTo>
                  <a:lnTo>
                    <a:pt x="161" y="485"/>
                  </a:lnTo>
                  <a:lnTo>
                    <a:pt x="152" y="496"/>
                  </a:lnTo>
                  <a:lnTo>
                    <a:pt x="140" y="503"/>
                  </a:lnTo>
                  <a:lnTo>
                    <a:pt x="135" y="508"/>
                  </a:lnTo>
                  <a:lnTo>
                    <a:pt x="125" y="525"/>
                  </a:lnTo>
                  <a:lnTo>
                    <a:pt x="90" y="534"/>
                  </a:lnTo>
                  <a:lnTo>
                    <a:pt x="72" y="533"/>
                  </a:lnTo>
                  <a:lnTo>
                    <a:pt x="56" y="530"/>
                  </a:lnTo>
                  <a:lnTo>
                    <a:pt x="46" y="528"/>
                  </a:lnTo>
                  <a:lnTo>
                    <a:pt x="43" y="519"/>
                  </a:lnTo>
                  <a:lnTo>
                    <a:pt x="50" y="498"/>
                  </a:lnTo>
                  <a:lnTo>
                    <a:pt x="52" y="485"/>
                  </a:lnTo>
                  <a:lnTo>
                    <a:pt x="52" y="479"/>
                  </a:lnTo>
                  <a:lnTo>
                    <a:pt x="51" y="461"/>
                  </a:lnTo>
                  <a:lnTo>
                    <a:pt x="44" y="449"/>
                  </a:lnTo>
                  <a:lnTo>
                    <a:pt x="30" y="438"/>
                  </a:lnTo>
                  <a:lnTo>
                    <a:pt x="25" y="429"/>
                  </a:lnTo>
                  <a:lnTo>
                    <a:pt x="13" y="418"/>
                  </a:lnTo>
                  <a:lnTo>
                    <a:pt x="11" y="415"/>
                  </a:lnTo>
                  <a:lnTo>
                    <a:pt x="5" y="409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Freeform 35"/>
            <p:cNvSpPr>
              <a:spLocks noChangeAspect="1"/>
            </p:cNvSpPr>
            <p:nvPr/>
          </p:nvSpPr>
          <p:spPr bwMode="gray">
            <a:xfrm>
              <a:off x="2666717" y="2825750"/>
              <a:ext cx="406400" cy="277812"/>
            </a:xfrm>
            <a:custGeom>
              <a:avLst/>
              <a:gdLst>
                <a:gd name="T0" fmla="*/ 174 w 404"/>
                <a:gd name="T1" fmla="*/ 17 h 307"/>
                <a:gd name="T2" fmla="*/ 146 w 404"/>
                <a:gd name="T3" fmla="*/ 18 h 307"/>
                <a:gd name="T4" fmla="*/ 119 w 404"/>
                <a:gd name="T5" fmla="*/ 11 h 307"/>
                <a:gd name="T6" fmla="*/ 101 w 404"/>
                <a:gd name="T7" fmla="*/ 3 h 307"/>
                <a:gd name="T8" fmla="*/ 80 w 404"/>
                <a:gd name="T9" fmla="*/ 14 h 307"/>
                <a:gd name="T10" fmla="*/ 67 w 404"/>
                <a:gd name="T11" fmla="*/ 27 h 307"/>
                <a:gd name="T12" fmla="*/ 69 w 404"/>
                <a:gd name="T13" fmla="*/ 57 h 307"/>
                <a:gd name="T14" fmla="*/ 17 w 404"/>
                <a:gd name="T15" fmla="*/ 81 h 307"/>
                <a:gd name="T16" fmla="*/ 1 w 404"/>
                <a:gd name="T17" fmla="*/ 109 h 307"/>
                <a:gd name="T18" fmla="*/ 17 w 404"/>
                <a:gd name="T19" fmla="*/ 100 h 307"/>
                <a:gd name="T20" fmla="*/ 31 w 404"/>
                <a:gd name="T21" fmla="*/ 128 h 307"/>
                <a:gd name="T22" fmla="*/ 66 w 404"/>
                <a:gd name="T23" fmla="*/ 159 h 307"/>
                <a:gd name="T24" fmla="*/ 88 w 404"/>
                <a:gd name="T25" fmla="*/ 190 h 307"/>
                <a:gd name="T26" fmla="*/ 104 w 404"/>
                <a:gd name="T27" fmla="*/ 203 h 307"/>
                <a:gd name="T28" fmla="*/ 124 w 404"/>
                <a:gd name="T29" fmla="*/ 191 h 307"/>
                <a:gd name="T30" fmla="*/ 142 w 404"/>
                <a:gd name="T31" fmla="*/ 168 h 307"/>
                <a:gd name="T32" fmla="*/ 161 w 404"/>
                <a:gd name="T33" fmla="*/ 159 h 307"/>
                <a:gd name="T34" fmla="*/ 211 w 404"/>
                <a:gd name="T35" fmla="*/ 153 h 307"/>
                <a:gd name="T36" fmla="*/ 230 w 404"/>
                <a:gd name="T37" fmla="*/ 175 h 307"/>
                <a:gd name="T38" fmla="*/ 241 w 404"/>
                <a:gd name="T39" fmla="*/ 187 h 307"/>
                <a:gd name="T40" fmla="*/ 241 w 404"/>
                <a:gd name="T41" fmla="*/ 202 h 307"/>
                <a:gd name="T42" fmla="*/ 249 w 404"/>
                <a:gd name="T43" fmla="*/ 223 h 307"/>
                <a:gd name="T44" fmla="*/ 252 w 404"/>
                <a:gd name="T45" fmla="*/ 239 h 307"/>
                <a:gd name="T46" fmla="*/ 264 w 404"/>
                <a:gd name="T47" fmla="*/ 240 h 307"/>
                <a:gd name="T48" fmla="*/ 281 w 404"/>
                <a:gd name="T49" fmla="*/ 238 h 307"/>
                <a:gd name="T50" fmla="*/ 297 w 404"/>
                <a:gd name="T51" fmla="*/ 239 h 307"/>
                <a:gd name="T52" fmla="*/ 313 w 404"/>
                <a:gd name="T53" fmla="*/ 273 h 307"/>
                <a:gd name="T54" fmla="*/ 306 w 404"/>
                <a:gd name="T55" fmla="*/ 298 h 307"/>
                <a:gd name="T56" fmla="*/ 327 w 404"/>
                <a:gd name="T57" fmla="*/ 307 h 307"/>
                <a:gd name="T58" fmla="*/ 348 w 404"/>
                <a:gd name="T59" fmla="*/ 292 h 307"/>
                <a:gd name="T60" fmla="*/ 365 w 404"/>
                <a:gd name="T61" fmla="*/ 286 h 307"/>
                <a:gd name="T62" fmla="*/ 384 w 404"/>
                <a:gd name="T63" fmla="*/ 262 h 307"/>
                <a:gd name="T64" fmla="*/ 386 w 404"/>
                <a:gd name="T65" fmla="*/ 251 h 307"/>
                <a:gd name="T66" fmla="*/ 375 w 404"/>
                <a:gd name="T67" fmla="*/ 239 h 307"/>
                <a:gd name="T68" fmla="*/ 394 w 404"/>
                <a:gd name="T69" fmla="*/ 239 h 307"/>
                <a:gd name="T70" fmla="*/ 403 w 404"/>
                <a:gd name="T71" fmla="*/ 235 h 307"/>
                <a:gd name="T72" fmla="*/ 393 w 404"/>
                <a:gd name="T73" fmla="*/ 219 h 307"/>
                <a:gd name="T74" fmla="*/ 400 w 404"/>
                <a:gd name="T75" fmla="*/ 203 h 307"/>
                <a:gd name="T76" fmla="*/ 380 w 404"/>
                <a:gd name="T77" fmla="*/ 183 h 307"/>
                <a:gd name="T78" fmla="*/ 382 w 404"/>
                <a:gd name="T79" fmla="*/ 149 h 307"/>
                <a:gd name="T80" fmla="*/ 382 w 404"/>
                <a:gd name="T81" fmla="*/ 131 h 307"/>
                <a:gd name="T82" fmla="*/ 370 w 404"/>
                <a:gd name="T83" fmla="*/ 93 h 307"/>
                <a:gd name="T84" fmla="*/ 351 w 404"/>
                <a:gd name="T85" fmla="*/ 92 h 307"/>
                <a:gd name="T86" fmla="*/ 364 w 404"/>
                <a:gd name="T87" fmla="*/ 79 h 307"/>
                <a:gd name="T88" fmla="*/ 357 w 404"/>
                <a:gd name="T89" fmla="*/ 70 h 307"/>
                <a:gd name="T90" fmla="*/ 343 w 404"/>
                <a:gd name="T91" fmla="*/ 41 h 307"/>
                <a:gd name="T92" fmla="*/ 334 w 404"/>
                <a:gd name="T93" fmla="*/ 28 h 307"/>
                <a:gd name="T94" fmla="*/ 328 w 404"/>
                <a:gd name="T95" fmla="*/ 12 h 307"/>
                <a:gd name="T96" fmla="*/ 312 w 404"/>
                <a:gd name="T97" fmla="*/ 12 h 307"/>
                <a:gd name="T98" fmla="*/ 294 w 404"/>
                <a:gd name="T99" fmla="*/ 38 h 307"/>
                <a:gd name="T100" fmla="*/ 255 w 404"/>
                <a:gd name="T101" fmla="*/ 33 h 307"/>
                <a:gd name="T102" fmla="*/ 230 w 404"/>
                <a:gd name="T103" fmla="*/ 30 h 307"/>
                <a:gd name="T104" fmla="*/ 208 w 404"/>
                <a:gd name="T105" fmla="*/ 39 h 307"/>
                <a:gd name="T106" fmla="*/ 203 w 404"/>
                <a:gd name="T107" fmla="*/ 1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4" h="307">
                  <a:moveTo>
                    <a:pt x="205" y="15"/>
                  </a:moveTo>
                  <a:lnTo>
                    <a:pt x="195" y="15"/>
                  </a:lnTo>
                  <a:lnTo>
                    <a:pt x="189" y="18"/>
                  </a:lnTo>
                  <a:lnTo>
                    <a:pt x="185" y="18"/>
                  </a:lnTo>
                  <a:lnTo>
                    <a:pt x="174" y="17"/>
                  </a:lnTo>
                  <a:lnTo>
                    <a:pt x="172" y="18"/>
                  </a:lnTo>
                  <a:lnTo>
                    <a:pt x="165" y="18"/>
                  </a:lnTo>
                  <a:lnTo>
                    <a:pt x="157" y="20"/>
                  </a:lnTo>
                  <a:lnTo>
                    <a:pt x="151" y="20"/>
                  </a:lnTo>
                  <a:lnTo>
                    <a:pt x="146" y="18"/>
                  </a:lnTo>
                  <a:lnTo>
                    <a:pt x="142" y="18"/>
                  </a:lnTo>
                  <a:lnTo>
                    <a:pt x="135" y="15"/>
                  </a:lnTo>
                  <a:lnTo>
                    <a:pt x="128" y="15"/>
                  </a:lnTo>
                  <a:lnTo>
                    <a:pt x="122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2" y="13"/>
                  </a:lnTo>
                  <a:lnTo>
                    <a:pt x="112" y="7"/>
                  </a:lnTo>
                  <a:lnTo>
                    <a:pt x="109" y="4"/>
                  </a:lnTo>
                  <a:lnTo>
                    <a:pt x="101" y="3"/>
                  </a:lnTo>
                  <a:lnTo>
                    <a:pt x="95" y="4"/>
                  </a:lnTo>
                  <a:lnTo>
                    <a:pt x="90" y="1"/>
                  </a:lnTo>
                  <a:lnTo>
                    <a:pt x="76" y="0"/>
                  </a:lnTo>
                  <a:lnTo>
                    <a:pt x="76" y="7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77" y="24"/>
                  </a:lnTo>
                  <a:lnTo>
                    <a:pt x="75" y="25"/>
                  </a:lnTo>
                  <a:lnTo>
                    <a:pt x="69" y="25"/>
                  </a:lnTo>
                  <a:lnTo>
                    <a:pt x="67" y="27"/>
                  </a:lnTo>
                  <a:lnTo>
                    <a:pt x="65" y="30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5" y="57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45" y="60"/>
                  </a:lnTo>
                  <a:lnTo>
                    <a:pt x="28" y="67"/>
                  </a:lnTo>
                  <a:lnTo>
                    <a:pt x="21" y="73"/>
                  </a:lnTo>
                  <a:lnTo>
                    <a:pt x="17" y="81"/>
                  </a:lnTo>
                  <a:lnTo>
                    <a:pt x="13" y="89"/>
                  </a:lnTo>
                  <a:lnTo>
                    <a:pt x="11" y="93"/>
                  </a:lnTo>
                  <a:lnTo>
                    <a:pt x="6" y="97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21" y="114"/>
                  </a:lnTo>
                  <a:lnTo>
                    <a:pt x="29" y="115"/>
                  </a:lnTo>
                  <a:lnTo>
                    <a:pt x="31" y="116"/>
                  </a:lnTo>
                  <a:lnTo>
                    <a:pt x="31" y="128"/>
                  </a:lnTo>
                  <a:lnTo>
                    <a:pt x="36" y="141"/>
                  </a:lnTo>
                  <a:lnTo>
                    <a:pt x="39" y="146"/>
                  </a:lnTo>
                  <a:lnTo>
                    <a:pt x="47" y="148"/>
                  </a:lnTo>
                  <a:lnTo>
                    <a:pt x="55" y="154"/>
                  </a:lnTo>
                  <a:lnTo>
                    <a:pt x="66" y="159"/>
                  </a:lnTo>
                  <a:lnTo>
                    <a:pt x="74" y="168"/>
                  </a:lnTo>
                  <a:lnTo>
                    <a:pt x="75" y="179"/>
                  </a:lnTo>
                  <a:lnTo>
                    <a:pt x="83" y="183"/>
                  </a:lnTo>
                  <a:lnTo>
                    <a:pt x="86" y="187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93" y="195"/>
                  </a:lnTo>
                  <a:lnTo>
                    <a:pt x="97" y="200"/>
                  </a:lnTo>
                  <a:lnTo>
                    <a:pt x="98" y="201"/>
                  </a:lnTo>
                  <a:lnTo>
                    <a:pt x="104" y="203"/>
                  </a:lnTo>
                  <a:lnTo>
                    <a:pt x="110" y="203"/>
                  </a:lnTo>
                  <a:lnTo>
                    <a:pt x="113" y="202"/>
                  </a:lnTo>
                  <a:lnTo>
                    <a:pt x="115" y="201"/>
                  </a:lnTo>
                  <a:lnTo>
                    <a:pt x="119" y="191"/>
                  </a:lnTo>
                  <a:lnTo>
                    <a:pt x="124" y="191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83"/>
                  </a:lnTo>
                  <a:lnTo>
                    <a:pt x="139" y="175"/>
                  </a:lnTo>
                  <a:lnTo>
                    <a:pt x="142" y="168"/>
                  </a:lnTo>
                  <a:lnTo>
                    <a:pt x="141" y="159"/>
                  </a:lnTo>
                  <a:lnTo>
                    <a:pt x="145" y="158"/>
                  </a:lnTo>
                  <a:lnTo>
                    <a:pt x="153" y="157"/>
                  </a:lnTo>
                  <a:lnTo>
                    <a:pt x="157" y="159"/>
                  </a:lnTo>
                  <a:lnTo>
                    <a:pt x="161" y="159"/>
                  </a:lnTo>
                  <a:lnTo>
                    <a:pt x="166" y="157"/>
                  </a:lnTo>
                  <a:lnTo>
                    <a:pt x="172" y="157"/>
                  </a:lnTo>
                  <a:lnTo>
                    <a:pt x="172" y="152"/>
                  </a:lnTo>
                  <a:lnTo>
                    <a:pt x="198" y="152"/>
                  </a:lnTo>
                  <a:lnTo>
                    <a:pt x="211" y="153"/>
                  </a:lnTo>
                  <a:lnTo>
                    <a:pt x="215" y="160"/>
                  </a:lnTo>
                  <a:lnTo>
                    <a:pt x="221" y="164"/>
                  </a:lnTo>
                  <a:lnTo>
                    <a:pt x="225" y="169"/>
                  </a:lnTo>
                  <a:lnTo>
                    <a:pt x="230" y="173"/>
                  </a:lnTo>
                  <a:lnTo>
                    <a:pt x="230" y="175"/>
                  </a:lnTo>
                  <a:lnTo>
                    <a:pt x="232" y="179"/>
                  </a:lnTo>
                  <a:lnTo>
                    <a:pt x="231" y="181"/>
                  </a:lnTo>
                  <a:lnTo>
                    <a:pt x="231" y="184"/>
                  </a:lnTo>
                  <a:lnTo>
                    <a:pt x="238" y="186"/>
                  </a:lnTo>
                  <a:lnTo>
                    <a:pt x="241" y="187"/>
                  </a:lnTo>
                  <a:lnTo>
                    <a:pt x="241" y="190"/>
                  </a:lnTo>
                  <a:lnTo>
                    <a:pt x="239" y="192"/>
                  </a:lnTo>
                  <a:lnTo>
                    <a:pt x="241" y="197"/>
                  </a:lnTo>
                  <a:lnTo>
                    <a:pt x="239" y="197"/>
                  </a:lnTo>
                  <a:lnTo>
                    <a:pt x="241" y="202"/>
                  </a:lnTo>
                  <a:lnTo>
                    <a:pt x="242" y="205"/>
                  </a:lnTo>
                  <a:lnTo>
                    <a:pt x="247" y="208"/>
                  </a:lnTo>
                  <a:lnTo>
                    <a:pt x="248" y="212"/>
                  </a:lnTo>
                  <a:lnTo>
                    <a:pt x="251" y="222"/>
                  </a:lnTo>
                  <a:lnTo>
                    <a:pt x="249" y="223"/>
                  </a:lnTo>
                  <a:lnTo>
                    <a:pt x="244" y="226"/>
                  </a:lnTo>
                  <a:lnTo>
                    <a:pt x="242" y="237"/>
                  </a:lnTo>
                  <a:lnTo>
                    <a:pt x="239" y="242"/>
                  </a:lnTo>
                  <a:lnTo>
                    <a:pt x="239" y="244"/>
                  </a:lnTo>
                  <a:lnTo>
                    <a:pt x="252" y="239"/>
                  </a:lnTo>
                  <a:lnTo>
                    <a:pt x="258" y="234"/>
                  </a:lnTo>
                  <a:lnTo>
                    <a:pt x="259" y="234"/>
                  </a:lnTo>
                  <a:lnTo>
                    <a:pt x="260" y="237"/>
                  </a:lnTo>
                  <a:lnTo>
                    <a:pt x="260" y="240"/>
                  </a:lnTo>
                  <a:lnTo>
                    <a:pt x="264" y="240"/>
                  </a:lnTo>
                  <a:lnTo>
                    <a:pt x="266" y="234"/>
                  </a:lnTo>
                  <a:lnTo>
                    <a:pt x="270" y="232"/>
                  </a:lnTo>
                  <a:lnTo>
                    <a:pt x="274" y="233"/>
                  </a:lnTo>
                  <a:lnTo>
                    <a:pt x="280" y="238"/>
                  </a:lnTo>
                  <a:lnTo>
                    <a:pt x="281" y="238"/>
                  </a:lnTo>
                  <a:lnTo>
                    <a:pt x="284" y="235"/>
                  </a:lnTo>
                  <a:lnTo>
                    <a:pt x="292" y="233"/>
                  </a:lnTo>
                  <a:lnTo>
                    <a:pt x="295" y="234"/>
                  </a:lnTo>
                  <a:lnTo>
                    <a:pt x="295" y="235"/>
                  </a:lnTo>
                  <a:lnTo>
                    <a:pt x="297" y="239"/>
                  </a:lnTo>
                  <a:lnTo>
                    <a:pt x="305" y="244"/>
                  </a:lnTo>
                  <a:lnTo>
                    <a:pt x="305" y="251"/>
                  </a:lnTo>
                  <a:lnTo>
                    <a:pt x="309" y="257"/>
                  </a:lnTo>
                  <a:lnTo>
                    <a:pt x="311" y="271"/>
                  </a:lnTo>
                  <a:lnTo>
                    <a:pt x="313" y="273"/>
                  </a:lnTo>
                  <a:lnTo>
                    <a:pt x="312" y="288"/>
                  </a:lnTo>
                  <a:lnTo>
                    <a:pt x="309" y="292"/>
                  </a:lnTo>
                  <a:lnTo>
                    <a:pt x="306" y="294"/>
                  </a:lnTo>
                  <a:lnTo>
                    <a:pt x="305" y="297"/>
                  </a:lnTo>
                  <a:lnTo>
                    <a:pt x="306" y="298"/>
                  </a:lnTo>
                  <a:lnTo>
                    <a:pt x="311" y="298"/>
                  </a:lnTo>
                  <a:lnTo>
                    <a:pt x="314" y="294"/>
                  </a:lnTo>
                  <a:lnTo>
                    <a:pt x="317" y="296"/>
                  </a:lnTo>
                  <a:lnTo>
                    <a:pt x="322" y="299"/>
                  </a:lnTo>
                  <a:lnTo>
                    <a:pt x="327" y="307"/>
                  </a:lnTo>
                  <a:lnTo>
                    <a:pt x="332" y="305"/>
                  </a:lnTo>
                  <a:lnTo>
                    <a:pt x="334" y="303"/>
                  </a:lnTo>
                  <a:lnTo>
                    <a:pt x="341" y="302"/>
                  </a:lnTo>
                  <a:lnTo>
                    <a:pt x="343" y="298"/>
                  </a:lnTo>
                  <a:lnTo>
                    <a:pt x="348" y="292"/>
                  </a:lnTo>
                  <a:lnTo>
                    <a:pt x="348" y="283"/>
                  </a:lnTo>
                  <a:lnTo>
                    <a:pt x="351" y="281"/>
                  </a:lnTo>
                  <a:lnTo>
                    <a:pt x="357" y="282"/>
                  </a:lnTo>
                  <a:lnTo>
                    <a:pt x="361" y="288"/>
                  </a:lnTo>
                  <a:lnTo>
                    <a:pt x="365" y="286"/>
                  </a:lnTo>
                  <a:lnTo>
                    <a:pt x="378" y="287"/>
                  </a:lnTo>
                  <a:lnTo>
                    <a:pt x="378" y="282"/>
                  </a:lnTo>
                  <a:lnTo>
                    <a:pt x="383" y="276"/>
                  </a:lnTo>
                  <a:lnTo>
                    <a:pt x="383" y="267"/>
                  </a:lnTo>
                  <a:lnTo>
                    <a:pt x="384" y="262"/>
                  </a:lnTo>
                  <a:lnTo>
                    <a:pt x="389" y="260"/>
                  </a:lnTo>
                  <a:lnTo>
                    <a:pt x="388" y="257"/>
                  </a:lnTo>
                  <a:lnTo>
                    <a:pt x="386" y="257"/>
                  </a:lnTo>
                  <a:lnTo>
                    <a:pt x="387" y="255"/>
                  </a:lnTo>
                  <a:lnTo>
                    <a:pt x="386" y="251"/>
                  </a:lnTo>
                  <a:lnTo>
                    <a:pt x="382" y="251"/>
                  </a:lnTo>
                  <a:lnTo>
                    <a:pt x="376" y="251"/>
                  </a:lnTo>
                  <a:lnTo>
                    <a:pt x="373" y="249"/>
                  </a:lnTo>
                  <a:lnTo>
                    <a:pt x="376" y="244"/>
                  </a:lnTo>
                  <a:lnTo>
                    <a:pt x="375" y="239"/>
                  </a:lnTo>
                  <a:lnTo>
                    <a:pt x="373" y="239"/>
                  </a:lnTo>
                  <a:lnTo>
                    <a:pt x="373" y="238"/>
                  </a:lnTo>
                  <a:lnTo>
                    <a:pt x="382" y="234"/>
                  </a:lnTo>
                  <a:lnTo>
                    <a:pt x="391" y="235"/>
                  </a:lnTo>
                  <a:lnTo>
                    <a:pt x="394" y="239"/>
                  </a:lnTo>
                  <a:lnTo>
                    <a:pt x="397" y="239"/>
                  </a:lnTo>
                  <a:lnTo>
                    <a:pt x="400" y="238"/>
                  </a:lnTo>
                  <a:lnTo>
                    <a:pt x="403" y="244"/>
                  </a:lnTo>
                  <a:lnTo>
                    <a:pt x="404" y="244"/>
                  </a:lnTo>
                  <a:lnTo>
                    <a:pt x="403" y="235"/>
                  </a:lnTo>
                  <a:lnTo>
                    <a:pt x="403" y="230"/>
                  </a:lnTo>
                  <a:lnTo>
                    <a:pt x="400" y="227"/>
                  </a:lnTo>
                  <a:lnTo>
                    <a:pt x="400" y="221"/>
                  </a:lnTo>
                  <a:lnTo>
                    <a:pt x="397" y="221"/>
                  </a:lnTo>
                  <a:lnTo>
                    <a:pt x="393" y="219"/>
                  </a:lnTo>
                  <a:lnTo>
                    <a:pt x="391" y="219"/>
                  </a:lnTo>
                  <a:lnTo>
                    <a:pt x="394" y="211"/>
                  </a:lnTo>
                  <a:lnTo>
                    <a:pt x="398" y="207"/>
                  </a:lnTo>
                  <a:lnTo>
                    <a:pt x="400" y="206"/>
                  </a:lnTo>
                  <a:lnTo>
                    <a:pt x="400" y="203"/>
                  </a:lnTo>
                  <a:lnTo>
                    <a:pt x="397" y="199"/>
                  </a:lnTo>
                  <a:lnTo>
                    <a:pt x="393" y="200"/>
                  </a:lnTo>
                  <a:lnTo>
                    <a:pt x="394" y="186"/>
                  </a:lnTo>
                  <a:lnTo>
                    <a:pt x="387" y="186"/>
                  </a:lnTo>
                  <a:lnTo>
                    <a:pt x="380" y="183"/>
                  </a:lnTo>
                  <a:lnTo>
                    <a:pt x="380" y="180"/>
                  </a:lnTo>
                  <a:lnTo>
                    <a:pt x="380" y="163"/>
                  </a:lnTo>
                  <a:lnTo>
                    <a:pt x="378" y="154"/>
                  </a:lnTo>
                  <a:lnTo>
                    <a:pt x="381" y="152"/>
                  </a:lnTo>
                  <a:lnTo>
                    <a:pt x="382" y="149"/>
                  </a:lnTo>
                  <a:lnTo>
                    <a:pt x="388" y="142"/>
                  </a:lnTo>
                  <a:lnTo>
                    <a:pt x="389" y="140"/>
                  </a:lnTo>
                  <a:lnTo>
                    <a:pt x="389" y="137"/>
                  </a:lnTo>
                  <a:lnTo>
                    <a:pt x="387" y="133"/>
                  </a:lnTo>
                  <a:lnTo>
                    <a:pt x="382" y="131"/>
                  </a:lnTo>
                  <a:lnTo>
                    <a:pt x="380" y="126"/>
                  </a:lnTo>
                  <a:lnTo>
                    <a:pt x="375" y="126"/>
                  </a:lnTo>
                  <a:lnTo>
                    <a:pt x="371" y="120"/>
                  </a:lnTo>
                  <a:lnTo>
                    <a:pt x="370" y="97"/>
                  </a:lnTo>
                  <a:lnTo>
                    <a:pt x="370" y="93"/>
                  </a:lnTo>
                  <a:lnTo>
                    <a:pt x="365" y="92"/>
                  </a:lnTo>
                  <a:lnTo>
                    <a:pt x="360" y="92"/>
                  </a:lnTo>
                  <a:lnTo>
                    <a:pt x="354" y="99"/>
                  </a:lnTo>
                  <a:lnTo>
                    <a:pt x="351" y="99"/>
                  </a:lnTo>
                  <a:lnTo>
                    <a:pt x="351" y="92"/>
                  </a:lnTo>
                  <a:lnTo>
                    <a:pt x="352" y="89"/>
                  </a:lnTo>
                  <a:lnTo>
                    <a:pt x="357" y="88"/>
                  </a:lnTo>
                  <a:lnTo>
                    <a:pt x="357" y="83"/>
                  </a:lnTo>
                  <a:lnTo>
                    <a:pt x="361" y="83"/>
                  </a:lnTo>
                  <a:lnTo>
                    <a:pt x="364" y="79"/>
                  </a:lnTo>
                  <a:lnTo>
                    <a:pt x="367" y="79"/>
                  </a:lnTo>
                  <a:lnTo>
                    <a:pt x="367" y="73"/>
                  </a:lnTo>
                  <a:lnTo>
                    <a:pt x="366" y="72"/>
                  </a:lnTo>
                  <a:lnTo>
                    <a:pt x="361" y="72"/>
                  </a:lnTo>
                  <a:lnTo>
                    <a:pt x="357" y="70"/>
                  </a:lnTo>
                  <a:lnTo>
                    <a:pt x="354" y="67"/>
                  </a:lnTo>
                  <a:lnTo>
                    <a:pt x="349" y="57"/>
                  </a:lnTo>
                  <a:lnTo>
                    <a:pt x="344" y="60"/>
                  </a:lnTo>
                  <a:lnTo>
                    <a:pt x="343" y="58"/>
                  </a:lnTo>
                  <a:lnTo>
                    <a:pt x="343" y="41"/>
                  </a:lnTo>
                  <a:lnTo>
                    <a:pt x="341" y="36"/>
                  </a:lnTo>
                  <a:lnTo>
                    <a:pt x="339" y="36"/>
                  </a:lnTo>
                  <a:lnTo>
                    <a:pt x="339" y="30"/>
                  </a:lnTo>
                  <a:lnTo>
                    <a:pt x="338" y="28"/>
                  </a:lnTo>
                  <a:lnTo>
                    <a:pt x="334" y="28"/>
                  </a:lnTo>
                  <a:lnTo>
                    <a:pt x="333" y="28"/>
                  </a:lnTo>
                  <a:lnTo>
                    <a:pt x="334" y="15"/>
                  </a:lnTo>
                  <a:lnTo>
                    <a:pt x="334" y="14"/>
                  </a:lnTo>
                  <a:lnTo>
                    <a:pt x="330" y="12"/>
                  </a:lnTo>
                  <a:lnTo>
                    <a:pt x="328" y="12"/>
                  </a:lnTo>
                  <a:lnTo>
                    <a:pt x="324" y="15"/>
                  </a:lnTo>
                  <a:lnTo>
                    <a:pt x="323" y="15"/>
                  </a:lnTo>
                  <a:lnTo>
                    <a:pt x="316" y="11"/>
                  </a:lnTo>
                  <a:lnTo>
                    <a:pt x="313" y="11"/>
                  </a:lnTo>
                  <a:lnTo>
                    <a:pt x="312" y="12"/>
                  </a:lnTo>
                  <a:lnTo>
                    <a:pt x="312" y="20"/>
                  </a:lnTo>
                  <a:lnTo>
                    <a:pt x="309" y="24"/>
                  </a:lnTo>
                  <a:lnTo>
                    <a:pt x="296" y="28"/>
                  </a:lnTo>
                  <a:lnTo>
                    <a:pt x="296" y="34"/>
                  </a:lnTo>
                  <a:lnTo>
                    <a:pt x="294" y="38"/>
                  </a:lnTo>
                  <a:lnTo>
                    <a:pt x="280" y="34"/>
                  </a:lnTo>
                  <a:lnTo>
                    <a:pt x="270" y="28"/>
                  </a:lnTo>
                  <a:lnTo>
                    <a:pt x="262" y="27"/>
                  </a:lnTo>
                  <a:lnTo>
                    <a:pt x="259" y="27"/>
                  </a:lnTo>
                  <a:lnTo>
                    <a:pt x="255" y="33"/>
                  </a:lnTo>
                  <a:lnTo>
                    <a:pt x="249" y="34"/>
                  </a:lnTo>
                  <a:lnTo>
                    <a:pt x="247" y="40"/>
                  </a:lnTo>
                  <a:lnTo>
                    <a:pt x="243" y="44"/>
                  </a:lnTo>
                  <a:lnTo>
                    <a:pt x="238" y="41"/>
                  </a:lnTo>
                  <a:lnTo>
                    <a:pt x="230" y="30"/>
                  </a:lnTo>
                  <a:lnTo>
                    <a:pt x="227" y="28"/>
                  </a:lnTo>
                  <a:lnTo>
                    <a:pt x="222" y="28"/>
                  </a:lnTo>
                  <a:lnTo>
                    <a:pt x="216" y="34"/>
                  </a:lnTo>
                  <a:lnTo>
                    <a:pt x="212" y="38"/>
                  </a:lnTo>
                  <a:lnTo>
                    <a:pt x="208" y="39"/>
                  </a:lnTo>
                  <a:lnTo>
                    <a:pt x="203" y="35"/>
                  </a:lnTo>
                  <a:lnTo>
                    <a:pt x="198" y="31"/>
                  </a:lnTo>
                  <a:lnTo>
                    <a:pt x="199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5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Freeform 36"/>
            <p:cNvSpPr>
              <a:spLocks noChangeAspect="1"/>
            </p:cNvSpPr>
            <p:nvPr/>
          </p:nvSpPr>
          <p:spPr bwMode="gray">
            <a:xfrm>
              <a:off x="4287554" y="2906712"/>
              <a:ext cx="723900" cy="406400"/>
            </a:xfrm>
            <a:custGeom>
              <a:avLst/>
              <a:gdLst>
                <a:gd name="T0" fmla="*/ 433 w 718"/>
                <a:gd name="T1" fmla="*/ 6 h 451"/>
                <a:gd name="T2" fmla="*/ 405 w 718"/>
                <a:gd name="T3" fmla="*/ 15 h 451"/>
                <a:gd name="T4" fmla="*/ 393 w 718"/>
                <a:gd name="T5" fmla="*/ 44 h 451"/>
                <a:gd name="T6" fmla="*/ 378 w 718"/>
                <a:gd name="T7" fmla="*/ 58 h 451"/>
                <a:gd name="T8" fmla="*/ 355 w 718"/>
                <a:gd name="T9" fmla="*/ 87 h 451"/>
                <a:gd name="T10" fmla="*/ 331 w 718"/>
                <a:gd name="T11" fmla="*/ 102 h 451"/>
                <a:gd name="T12" fmla="*/ 317 w 718"/>
                <a:gd name="T13" fmla="*/ 106 h 451"/>
                <a:gd name="T14" fmla="*/ 292 w 718"/>
                <a:gd name="T15" fmla="*/ 109 h 451"/>
                <a:gd name="T16" fmla="*/ 259 w 718"/>
                <a:gd name="T17" fmla="*/ 113 h 451"/>
                <a:gd name="T18" fmla="*/ 245 w 718"/>
                <a:gd name="T19" fmla="*/ 122 h 451"/>
                <a:gd name="T20" fmla="*/ 254 w 718"/>
                <a:gd name="T21" fmla="*/ 136 h 451"/>
                <a:gd name="T22" fmla="*/ 244 w 718"/>
                <a:gd name="T23" fmla="*/ 152 h 451"/>
                <a:gd name="T24" fmla="*/ 232 w 718"/>
                <a:gd name="T25" fmla="*/ 159 h 451"/>
                <a:gd name="T26" fmla="*/ 205 w 718"/>
                <a:gd name="T27" fmla="*/ 166 h 451"/>
                <a:gd name="T28" fmla="*/ 183 w 718"/>
                <a:gd name="T29" fmla="*/ 170 h 451"/>
                <a:gd name="T30" fmla="*/ 153 w 718"/>
                <a:gd name="T31" fmla="*/ 183 h 451"/>
                <a:gd name="T32" fmla="*/ 136 w 718"/>
                <a:gd name="T33" fmla="*/ 192 h 451"/>
                <a:gd name="T34" fmla="*/ 123 w 718"/>
                <a:gd name="T35" fmla="*/ 184 h 451"/>
                <a:gd name="T36" fmla="*/ 113 w 718"/>
                <a:gd name="T37" fmla="*/ 177 h 451"/>
                <a:gd name="T38" fmla="*/ 105 w 718"/>
                <a:gd name="T39" fmla="*/ 187 h 451"/>
                <a:gd name="T40" fmla="*/ 77 w 718"/>
                <a:gd name="T41" fmla="*/ 198 h 451"/>
                <a:gd name="T42" fmla="*/ 60 w 718"/>
                <a:gd name="T43" fmla="*/ 197 h 451"/>
                <a:gd name="T44" fmla="*/ 38 w 718"/>
                <a:gd name="T45" fmla="*/ 226 h 451"/>
                <a:gd name="T46" fmla="*/ 11 w 718"/>
                <a:gd name="T47" fmla="*/ 272 h 451"/>
                <a:gd name="T48" fmla="*/ 3 w 718"/>
                <a:gd name="T49" fmla="*/ 310 h 451"/>
                <a:gd name="T50" fmla="*/ 13 w 718"/>
                <a:gd name="T51" fmla="*/ 361 h 451"/>
                <a:gd name="T52" fmla="*/ 58 w 718"/>
                <a:gd name="T53" fmla="*/ 431 h 451"/>
                <a:gd name="T54" fmla="*/ 97 w 718"/>
                <a:gd name="T55" fmla="*/ 437 h 451"/>
                <a:gd name="T56" fmla="*/ 157 w 718"/>
                <a:gd name="T57" fmla="*/ 404 h 451"/>
                <a:gd name="T58" fmla="*/ 207 w 718"/>
                <a:gd name="T59" fmla="*/ 416 h 451"/>
                <a:gd name="T60" fmla="*/ 241 w 718"/>
                <a:gd name="T61" fmla="*/ 402 h 451"/>
                <a:gd name="T62" fmla="*/ 242 w 718"/>
                <a:gd name="T63" fmla="*/ 360 h 451"/>
                <a:gd name="T64" fmla="*/ 263 w 718"/>
                <a:gd name="T65" fmla="*/ 334 h 451"/>
                <a:gd name="T66" fmla="*/ 306 w 718"/>
                <a:gd name="T67" fmla="*/ 324 h 451"/>
                <a:gd name="T68" fmla="*/ 336 w 718"/>
                <a:gd name="T69" fmla="*/ 361 h 451"/>
                <a:gd name="T70" fmla="*/ 365 w 718"/>
                <a:gd name="T71" fmla="*/ 365 h 451"/>
                <a:gd name="T72" fmla="*/ 446 w 718"/>
                <a:gd name="T73" fmla="*/ 367 h 451"/>
                <a:gd name="T74" fmla="*/ 480 w 718"/>
                <a:gd name="T75" fmla="*/ 345 h 451"/>
                <a:gd name="T76" fmla="*/ 518 w 718"/>
                <a:gd name="T77" fmla="*/ 339 h 451"/>
                <a:gd name="T78" fmla="*/ 561 w 718"/>
                <a:gd name="T79" fmla="*/ 328 h 451"/>
                <a:gd name="T80" fmla="*/ 569 w 718"/>
                <a:gd name="T81" fmla="*/ 337 h 451"/>
                <a:gd name="T82" fmla="*/ 592 w 718"/>
                <a:gd name="T83" fmla="*/ 322 h 451"/>
                <a:gd name="T84" fmla="*/ 650 w 718"/>
                <a:gd name="T85" fmla="*/ 318 h 451"/>
                <a:gd name="T86" fmla="*/ 682 w 718"/>
                <a:gd name="T87" fmla="*/ 334 h 451"/>
                <a:gd name="T88" fmla="*/ 712 w 718"/>
                <a:gd name="T89" fmla="*/ 316 h 451"/>
                <a:gd name="T90" fmla="*/ 675 w 718"/>
                <a:gd name="T91" fmla="*/ 276 h 451"/>
                <a:gd name="T92" fmla="*/ 657 w 718"/>
                <a:gd name="T93" fmla="*/ 253 h 451"/>
                <a:gd name="T94" fmla="*/ 637 w 718"/>
                <a:gd name="T95" fmla="*/ 226 h 451"/>
                <a:gd name="T96" fmla="*/ 593 w 718"/>
                <a:gd name="T97" fmla="*/ 192 h 451"/>
                <a:gd name="T98" fmla="*/ 587 w 718"/>
                <a:gd name="T99" fmla="*/ 166 h 451"/>
                <a:gd name="T100" fmla="*/ 546 w 718"/>
                <a:gd name="T101" fmla="*/ 152 h 451"/>
                <a:gd name="T102" fmla="*/ 517 w 718"/>
                <a:gd name="T103" fmla="*/ 129 h 451"/>
                <a:gd name="T104" fmla="*/ 494 w 718"/>
                <a:gd name="T105" fmla="*/ 105 h 451"/>
                <a:gd name="T106" fmla="*/ 496 w 718"/>
                <a:gd name="T107" fmla="*/ 55 h 451"/>
                <a:gd name="T108" fmla="*/ 453 w 718"/>
                <a:gd name="T10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451">
                  <a:moveTo>
                    <a:pt x="453" y="0"/>
                  </a:moveTo>
                  <a:lnTo>
                    <a:pt x="442" y="3"/>
                  </a:lnTo>
                  <a:lnTo>
                    <a:pt x="433" y="6"/>
                  </a:lnTo>
                  <a:lnTo>
                    <a:pt x="417" y="7"/>
                  </a:lnTo>
                  <a:lnTo>
                    <a:pt x="411" y="10"/>
                  </a:lnTo>
                  <a:lnTo>
                    <a:pt x="405" y="15"/>
                  </a:lnTo>
                  <a:lnTo>
                    <a:pt x="400" y="26"/>
                  </a:lnTo>
                  <a:lnTo>
                    <a:pt x="400" y="42"/>
                  </a:lnTo>
                  <a:lnTo>
                    <a:pt x="393" y="44"/>
                  </a:lnTo>
                  <a:lnTo>
                    <a:pt x="387" y="54"/>
                  </a:lnTo>
                  <a:lnTo>
                    <a:pt x="383" y="57"/>
                  </a:lnTo>
                  <a:lnTo>
                    <a:pt x="378" y="58"/>
                  </a:lnTo>
                  <a:lnTo>
                    <a:pt x="362" y="74"/>
                  </a:lnTo>
                  <a:lnTo>
                    <a:pt x="358" y="84"/>
                  </a:lnTo>
                  <a:lnTo>
                    <a:pt x="355" y="87"/>
                  </a:lnTo>
                  <a:lnTo>
                    <a:pt x="342" y="93"/>
                  </a:lnTo>
                  <a:lnTo>
                    <a:pt x="336" y="95"/>
                  </a:lnTo>
                  <a:lnTo>
                    <a:pt x="331" y="102"/>
                  </a:lnTo>
                  <a:lnTo>
                    <a:pt x="329" y="105"/>
                  </a:lnTo>
                  <a:lnTo>
                    <a:pt x="322" y="108"/>
                  </a:lnTo>
                  <a:lnTo>
                    <a:pt x="317" y="106"/>
                  </a:lnTo>
                  <a:lnTo>
                    <a:pt x="309" y="106"/>
                  </a:lnTo>
                  <a:lnTo>
                    <a:pt x="302" y="108"/>
                  </a:lnTo>
                  <a:lnTo>
                    <a:pt x="292" y="109"/>
                  </a:lnTo>
                  <a:lnTo>
                    <a:pt x="290" y="112"/>
                  </a:lnTo>
                  <a:lnTo>
                    <a:pt x="270" y="112"/>
                  </a:lnTo>
                  <a:lnTo>
                    <a:pt x="259" y="113"/>
                  </a:lnTo>
                  <a:lnTo>
                    <a:pt x="249" y="117"/>
                  </a:lnTo>
                  <a:lnTo>
                    <a:pt x="247" y="118"/>
                  </a:lnTo>
                  <a:lnTo>
                    <a:pt x="245" y="122"/>
                  </a:lnTo>
                  <a:lnTo>
                    <a:pt x="245" y="124"/>
                  </a:lnTo>
                  <a:lnTo>
                    <a:pt x="252" y="129"/>
                  </a:lnTo>
                  <a:lnTo>
                    <a:pt x="254" y="136"/>
                  </a:lnTo>
                  <a:lnTo>
                    <a:pt x="252" y="140"/>
                  </a:lnTo>
                  <a:lnTo>
                    <a:pt x="247" y="144"/>
                  </a:lnTo>
                  <a:lnTo>
                    <a:pt x="244" y="152"/>
                  </a:lnTo>
                  <a:lnTo>
                    <a:pt x="239" y="155"/>
                  </a:lnTo>
                  <a:lnTo>
                    <a:pt x="234" y="156"/>
                  </a:lnTo>
                  <a:lnTo>
                    <a:pt x="232" y="159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05" y="166"/>
                  </a:lnTo>
                  <a:lnTo>
                    <a:pt x="198" y="170"/>
                  </a:lnTo>
                  <a:lnTo>
                    <a:pt x="189" y="170"/>
                  </a:lnTo>
                  <a:lnTo>
                    <a:pt x="183" y="170"/>
                  </a:lnTo>
                  <a:lnTo>
                    <a:pt x="161" y="177"/>
                  </a:lnTo>
                  <a:lnTo>
                    <a:pt x="157" y="181"/>
                  </a:lnTo>
                  <a:lnTo>
                    <a:pt x="153" y="183"/>
                  </a:lnTo>
                  <a:lnTo>
                    <a:pt x="147" y="187"/>
                  </a:lnTo>
                  <a:lnTo>
                    <a:pt x="139" y="188"/>
                  </a:lnTo>
                  <a:lnTo>
                    <a:pt x="136" y="192"/>
                  </a:lnTo>
                  <a:lnTo>
                    <a:pt x="132" y="193"/>
                  </a:lnTo>
                  <a:lnTo>
                    <a:pt x="125" y="187"/>
                  </a:lnTo>
                  <a:lnTo>
                    <a:pt x="123" y="184"/>
                  </a:lnTo>
                  <a:lnTo>
                    <a:pt x="119" y="178"/>
                  </a:lnTo>
                  <a:lnTo>
                    <a:pt x="116" y="177"/>
                  </a:lnTo>
                  <a:lnTo>
                    <a:pt x="113" y="177"/>
                  </a:lnTo>
                  <a:lnTo>
                    <a:pt x="112" y="179"/>
                  </a:lnTo>
                  <a:lnTo>
                    <a:pt x="108" y="179"/>
                  </a:lnTo>
                  <a:lnTo>
                    <a:pt x="105" y="187"/>
                  </a:lnTo>
                  <a:lnTo>
                    <a:pt x="92" y="189"/>
                  </a:lnTo>
                  <a:lnTo>
                    <a:pt x="82" y="197"/>
                  </a:lnTo>
                  <a:lnTo>
                    <a:pt x="77" y="198"/>
                  </a:lnTo>
                  <a:lnTo>
                    <a:pt x="71" y="195"/>
                  </a:lnTo>
                  <a:lnTo>
                    <a:pt x="66" y="195"/>
                  </a:lnTo>
                  <a:lnTo>
                    <a:pt x="60" y="197"/>
                  </a:lnTo>
                  <a:lnTo>
                    <a:pt x="51" y="198"/>
                  </a:lnTo>
                  <a:lnTo>
                    <a:pt x="48" y="200"/>
                  </a:lnTo>
                  <a:lnTo>
                    <a:pt x="38" y="226"/>
                  </a:lnTo>
                  <a:lnTo>
                    <a:pt x="28" y="241"/>
                  </a:lnTo>
                  <a:lnTo>
                    <a:pt x="21" y="257"/>
                  </a:lnTo>
                  <a:lnTo>
                    <a:pt x="11" y="272"/>
                  </a:lnTo>
                  <a:lnTo>
                    <a:pt x="0" y="283"/>
                  </a:lnTo>
                  <a:lnTo>
                    <a:pt x="0" y="296"/>
                  </a:lnTo>
                  <a:lnTo>
                    <a:pt x="3" y="310"/>
                  </a:lnTo>
                  <a:lnTo>
                    <a:pt x="2" y="327"/>
                  </a:lnTo>
                  <a:lnTo>
                    <a:pt x="3" y="343"/>
                  </a:lnTo>
                  <a:lnTo>
                    <a:pt x="13" y="361"/>
                  </a:lnTo>
                  <a:lnTo>
                    <a:pt x="22" y="372"/>
                  </a:lnTo>
                  <a:lnTo>
                    <a:pt x="46" y="419"/>
                  </a:lnTo>
                  <a:lnTo>
                    <a:pt x="58" y="431"/>
                  </a:lnTo>
                  <a:lnTo>
                    <a:pt x="81" y="451"/>
                  </a:lnTo>
                  <a:lnTo>
                    <a:pt x="88" y="451"/>
                  </a:lnTo>
                  <a:lnTo>
                    <a:pt x="97" y="437"/>
                  </a:lnTo>
                  <a:lnTo>
                    <a:pt x="114" y="421"/>
                  </a:lnTo>
                  <a:lnTo>
                    <a:pt x="137" y="407"/>
                  </a:lnTo>
                  <a:lnTo>
                    <a:pt x="157" y="404"/>
                  </a:lnTo>
                  <a:lnTo>
                    <a:pt x="174" y="414"/>
                  </a:lnTo>
                  <a:lnTo>
                    <a:pt x="191" y="420"/>
                  </a:lnTo>
                  <a:lnTo>
                    <a:pt x="207" y="416"/>
                  </a:lnTo>
                  <a:lnTo>
                    <a:pt x="222" y="409"/>
                  </a:lnTo>
                  <a:lnTo>
                    <a:pt x="228" y="404"/>
                  </a:lnTo>
                  <a:lnTo>
                    <a:pt x="241" y="402"/>
                  </a:lnTo>
                  <a:lnTo>
                    <a:pt x="238" y="393"/>
                  </a:lnTo>
                  <a:lnTo>
                    <a:pt x="239" y="374"/>
                  </a:lnTo>
                  <a:lnTo>
                    <a:pt x="242" y="360"/>
                  </a:lnTo>
                  <a:lnTo>
                    <a:pt x="250" y="355"/>
                  </a:lnTo>
                  <a:lnTo>
                    <a:pt x="257" y="340"/>
                  </a:lnTo>
                  <a:lnTo>
                    <a:pt x="263" y="334"/>
                  </a:lnTo>
                  <a:lnTo>
                    <a:pt x="276" y="323"/>
                  </a:lnTo>
                  <a:lnTo>
                    <a:pt x="290" y="323"/>
                  </a:lnTo>
                  <a:lnTo>
                    <a:pt x="306" y="324"/>
                  </a:lnTo>
                  <a:lnTo>
                    <a:pt x="313" y="334"/>
                  </a:lnTo>
                  <a:lnTo>
                    <a:pt x="315" y="343"/>
                  </a:lnTo>
                  <a:lnTo>
                    <a:pt x="336" y="361"/>
                  </a:lnTo>
                  <a:lnTo>
                    <a:pt x="344" y="364"/>
                  </a:lnTo>
                  <a:lnTo>
                    <a:pt x="351" y="355"/>
                  </a:lnTo>
                  <a:lnTo>
                    <a:pt x="365" y="365"/>
                  </a:lnTo>
                  <a:lnTo>
                    <a:pt x="388" y="371"/>
                  </a:lnTo>
                  <a:lnTo>
                    <a:pt x="438" y="371"/>
                  </a:lnTo>
                  <a:lnTo>
                    <a:pt x="446" y="367"/>
                  </a:lnTo>
                  <a:lnTo>
                    <a:pt x="448" y="350"/>
                  </a:lnTo>
                  <a:lnTo>
                    <a:pt x="462" y="342"/>
                  </a:lnTo>
                  <a:lnTo>
                    <a:pt x="480" y="345"/>
                  </a:lnTo>
                  <a:lnTo>
                    <a:pt x="489" y="350"/>
                  </a:lnTo>
                  <a:lnTo>
                    <a:pt x="507" y="345"/>
                  </a:lnTo>
                  <a:lnTo>
                    <a:pt x="518" y="339"/>
                  </a:lnTo>
                  <a:lnTo>
                    <a:pt x="544" y="334"/>
                  </a:lnTo>
                  <a:lnTo>
                    <a:pt x="555" y="328"/>
                  </a:lnTo>
                  <a:lnTo>
                    <a:pt x="561" y="328"/>
                  </a:lnTo>
                  <a:lnTo>
                    <a:pt x="562" y="334"/>
                  </a:lnTo>
                  <a:lnTo>
                    <a:pt x="561" y="334"/>
                  </a:lnTo>
                  <a:lnTo>
                    <a:pt x="569" y="337"/>
                  </a:lnTo>
                  <a:lnTo>
                    <a:pt x="576" y="334"/>
                  </a:lnTo>
                  <a:lnTo>
                    <a:pt x="588" y="334"/>
                  </a:lnTo>
                  <a:lnTo>
                    <a:pt x="592" y="322"/>
                  </a:lnTo>
                  <a:lnTo>
                    <a:pt x="612" y="327"/>
                  </a:lnTo>
                  <a:lnTo>
                    <a:pt x="635" y="323"/>
                  </a:lnTo>
                  <a:lnTo>
                    <a:pt x="650" y="318"/>
                  </a:lnTo>
                  <a:lnTo>
                    <a:pt x="663" y="334"/>
                  </a:lnTo>
                  <a:lnTo>
                    <a:pt x="670" y="327"/>
                  </a:lnTo>
                  <a:lnTo>
                    <a:pt x="682" y="334"/>
                  </a:lnTo>
                  <a:lnTo>
                    <a:pt x="690" y="323"/>
                  </a:lnTo>
                  <a:lnTo>
                    <a:pt x="718" y="323"/>
                  </a:lnTo>
                  <a:lnTo>
                    <a:pt x="712" y="316"/>
                  </a:lnTo>
                  <a:lnTo>
                    <a:pt x="711" y="305"/>
                  </a:lnTo>
                  <a:lnTo>
                    <a:pt x="705" y="296"/>
                  </a:lnTo>
                  <a:lnTo>
                    <a:pt x="675" y="276"/>
                  </a:lnTo>
                  <a:lnTo>
                    <a:pt x="666" y="273"/>
                  </a:lnTo>
                  <a:lnTo>
                    <a:pt x="664" y="262"/>
                  </a:lnTo>
                  <a:lnTo>
                    <a:pt x="657" y="253"/>
                  </a:lnTo>
                  <a:lnTo>
                    <a:pt x="653" y="242"/>
                  </a:lnTo>
                  <a:lnTo>
                    <a:pt x="648" y="232"/>
                  </a:lnTo>
                  <a:lnTo>
                    <a:pt x="637" y="226"/>
                  </a:lnTo>
                  <a:lnTo>
                    <a:pt x="630" y="216"/>
                  </a:lnTo>
                  <a:lnTo>
                    <a:pt x="612" y="204"/>
                  </a:lnTo>
                  <a:lnTo>
                    <a:pt x="593" y="192"/>
                  </a:lnTo>
                  <a:lnTo>
                    <a:pt x="587" y="181"/>
                  </a:lnTo>
                  <a:lnTo>
                    <a:pt x="588" y="171"/>
                  </a:lnTo>
                  <a:lnTo>
                    <a:pt x="587" y="166"/>
                  </a:lnTo>
                  <a:lnTo>
                    <a:pt x="577" y="159"/>
                  </a:lnTo>
                  <a:lnTo>
                    <a:pt x="569" y="152"/>
                  </a:lnTo>
                  <a:lnTo>
                    <a:pt x="546" y="152"/>
                  </a:lnTo>
                  <a:lnTo>
                    <a:pt x="535" y="148"/>
                  </a:lnTo>
                  <a:lnTo>
                    <a:pt x="530" y="133"/>
                  </a:lnTo>
                  <a:lnTo>
                    <a:pt x="517" y="129"/>
                  </a:lnTo>
                  <a:lnTo>
                    <a:pt x="506" y="128"/>
                  </a:lnTo>
                  <a:lnTo>
                    <a:pt x="496" y="118"/>
                  </a:lnTo>
                  <a:lnTo>
                    <a:pt x="494" y="105"/>
                  </a:lnTo>
                  <a:lnTo>
                    <a:pt x="496" y="89"/>
                  </a:lnTo>
                  <a:lnTo>
                    <a:pt x="501" y="71"/>
                  </a:lnTo>
                  <a:lnTo>
                    <a:pt x="496" y="55"/>
                  </a:lnTo>
                  <a:lnTo>
                    <a:pt x="480" y="34"/>
                  </a:lnTo>
                  <a:lnTo>
                    <a:pt x="463" y="15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Freeform 37"/>
            <p:cNvSpPr>
              <a:spLocks noChangeAspect="1"/>
            </p:cNvSpPr>
            <p:nvPr/>
          </p:nvSpPr>
          <p:spPr bwMode="gray">
            <a:xfrm>
              <a:off x="3977992" y="3341687"/>
              <a:ext cx="306387" cy="311150"/>
            </a:xfrm>
            <a:custGeom>
              <a:avLst/>
              <a:gdLst>
                <a:gd name="T0" fmla="*/ 120 w 304"/>
                <a:gd name="T1" fmla="*/ 330 h 343"/>
                <a:gd name="T2" fmla="*/ 97 w 304"/>
                <a:gd name="T3" fmla="*/ 305 h 343"/>
                <a:gd name="T4" fmla="*/ 54 w 304"/>
                <a:gd name="T5" fmla="*/ 262 h 343"/>
                <a:gd name="T6" fmla="*/ 34 w 304"/>
                <a:gd name="T7" fmla="*/ 237 h 343"/>
                <a:gd name="T8" fmla="*/ 17 w 304"/>
                <a:gd name="T9" fmla="*/ 208 h 343"/>
                <a:gd name="T10" fmla="*/ 4 w 304"/>
                <a:gd name="T11" fmla="*/ 177 h 343"/>
                <a:gd name="T12" fmla="*/ 4 w 304"/>
                <a:gd name="T13" fmla="*/ 167 h 343"/>
                <a:gd name="T14" fmla="*/ 17 w 304"/>
                <a:gd name="T15" fmla="*/ 156 h 343"/>
                <a:gd name="T16" fmla="*/ 27 w 304"/>
                <a:gd name="T17" fmla="*/ 138 h 343"/>
                <a:gd name="T18" fmla="*/ 31 w 304"/>
                <a:gd name="T19" fmla="*/ 113 h 343"/>
                <a:gd name="T20" fmla="*/ 45 w 304"/>
                <a:gd name="T21" fmla="*/ 122 h 343"/>
                <a:gd name="T22" fmla="*/ 60 w 304"/>
                <a:gd name="T23" fmla="*/ 120 h 343"/>
                <a:gd name="T24" fmla="*/ 47 w 304"/>
                <a:gd name="T25" fmla="*/ 115 h 343"/>
                <a:gd name="T26" fmla="*/ 34 w 304"/>
                <a:gd name="T27" fmla="*/ 105 h 343"/>
                <a:gd name="T28" fmla="*/ 33 w 304"/>
                <a:gd name="T29" fmla="*/ 94 h 343"/>
                <a:gd name="T30" fmla="*/ 43 w 304"/>
                <a:gd name="T31" fmla="*/ 89 h 343"/>
                <a:gd name="T32" fmla="*/ 66 w 304"/>
                <a:gd name="T33" fmla="*/ 68 h 343"/>
                <a:gd name="T34" fmla="*/ 135 w 304"/>
                <a:gd name="T35" fmla="*/ 63 h 343"/>
                <a:gd name="T36" fmla="*/ 131 w 304"/>
                <a:gd name="T37" fmla="*/ 20 h 343"/>
                <a:gd name="T38" fmla="*/ 151 w 304"/>
                <a:gd name="T39" fmla="*/ 2 h 343"/>
                <a:gd name="T40" fmla="*/ 185 w 304"/>
                <a:gd name="T41" fmla="*/ 0 h 343"/>
                <a:gd name="T42" fmla="*/ 237 w 304"/>
                <a:gd name="T43" fmla="*/ 5 h 343"/>
                <a:gd name="T44" fmla="*/ 239 w 304"/>
                <a:gd name="T45" fmla="*/ 22 h 343"/>
                <a:gd name="T46" fmla="*/ 239 w 304"/>
                <a:gd name="T47" fmla="*/ 59 h 343"/>
                <a:gd name="T48" fmla="*/ 264 w 304"/>
                <a:gd name="T49" fmla="*/ 41 h 343"/>
                <a:gd name="T50" fmla="*/ 303 w 304"/>
                <a:gd name="T51" fmla="*/ 61 h 343"/>
                <a:gd name="T52" fmla="*/ 286 w 304"/>
                <a:gd name="T53" fmla="*/ 111 h 343"/>
                <a:gd name="T54" fmla="*/ 289 w 304"/>
                <a:gd name="T55" fmla="*/ 142 h 343"/>
                <a:gd name="T56" fmla="*/ 299 w 304"/>
                <a:gd name="T57" fmla="*/ 186 h 343"/>
                <a:gd name="T58" fmla="*/ 293 w 304"/>
                <a:gd name="T59" fmla="*/ 236 h 343"/>
                <a:gd name="T60" fmla="*/ 272 w 304"/>
                <a:gd name="T61" fmla="*/ 258 h 343"/>
                <a:gd name="T62" fmla="*/ 229 w 304"/>
                <a:gd name="T63" fmla="*/ 245 h 343"/>
                <a:gd name="T64" fmla="*/ 212 w 304"/>
                <a:gd name="T65" fmla="*/ 229 h 343"/>
                <a:gd name="T66" fmla="*/ 192 w 304"/>
                <a:gd name="T67" fmla="*/ 248 h 343"/>
                <a:gd name="T68" fmla="*/ 159 w 304"/>
                <a:gd name="T69" fmla="*/ 266 h 343"/>
                <a:gd name="T70" fmla="*/ 153 w 304"/>
                <a:gd name="T71" fmla="*/ 287 h 343"/>
                <a:gd name="T72" fmla="*/ 160 w 304"/>
                <a:gd name="T73" fmla="*/ 314 h 343"/>
                <a:gd name="T74" fmla="*/ 146 w 304"/>
                <a:gd name="T75" fmla="*/ 318 h 343"/>
                <a:gd name="T76" fmla="*/ 129 w 304"/>
                <a:gd name="T77" fmla="*/ 32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4" h="343">
                  <a:moveTo>
                    <a:pt x="127" y="343"/>
                  </a:moveTo>
                  <a:lnTo>
                    <a:pt x="120" y="330"/>
                  </a:lnTo>
                  <a:lnTo>
                    <a:pt x="110" y="320"/>
                  </a:lnTo>
                  <a:lnTo>
                    <a:pt x="97" y="305"/>
                  </a:lnTo>
                  <a:lnTo>
                    <a:pt x="61" y="274"/>
                  </a:lnTo>
                  <a:lnTo>
                    <a:pt x="54" y="262"/>
                  </a:lnTo>
                  <a:lnTo>
                    <a:pt x="45" y="251"/>
                  </a:lnTo>
                  <a:lnTo>
                    <a:pt x="34" y="237"/>
                  </a:lnTo>
                  <a:lnTo>
                    <a:pt x="27" y="231"/>
                  </a:lnTo>
                  <a:lnTo>
                    <a:pt x="17" y="208"/>
                  </a:lnTo>
                  <a:lnTo>
                    <a:pt x="13" y="194"/>
                  </a:lnTo>
                  <a:lnTo>
                    <a:pt x="4" y="177"/>
                  </a:lnTo>
                  <a:lnTo>
                    <a:pt x="0" y="169"/>
                  </a:lnTo>
                  <a:lnTo>
                    <a:pt x="4" y="167"/>
                  </a:lnTo>
                  <a:lnTo>
                    <a:pt x="12" y="165"/>
                  </a:lnTo>
                  <a:lnTo>
                    <a:pt x="17" y="156"/>
                  </a:lnTo>
                  <a:lnTo>
                    <a:pt x="24" y="150"/>
                  </a:lnTo>
                  <a:lnTo>
                    <a:pt x="27" y="138"/>
                  </a:lnTo>
                  <a:lnTo>
                    <a:pt x="28" y="113"/>
                  </a:lnTo>
                  <a:lnTo>
                    <a:pt x="31" y="113"/>
                  </a:lnTo>
                  <a:lnTo>
                    <a:pt x="36" y="118"/>
                  </a:lnTo>
                  <a:lnTo>
                    <a:pt x="45" y="122"/>
                  </a:lnTo>
                  <a:lnTo>
                    <a:pt x="57" y="122"/>
                  </a:lnTo>
                  <a:lnTo>
                    <a:pt x="60" y="120"/>
                  </a:lnTo>
                  <a:lnTo>
                    <a:pt x="56" y="117"/>
                  </a:lnTo>
                  <a:lnTo>
                    <a:pt x="47" y="115"/>
                  </a:lnTo>
                  <a:lnTo>
                    <a:pt x="40" y="110"/>
                  </a:lnTo>
                  <a:lnTo>
                    <a:pt x="34" y="105"/>
                  </a:lnTo>
                  <a:lnTo>
                    <a:pt x="30" y="99"/>
                  </a:lnTo>
                  <a:lnTo>
                    <a:pt x="33" y="94"/>
                  </a:lnTo>
                  <a:lnTo>
                    <a:pt x="40" y="94"/>
                  </a:lnTo>
                  <a:lnTo>
                    <a:pt x="43" y="89"/>
                  </a:lnTo>
                  <a:lnTo>
                    <a:pt x="43" y="73"/>
                  </a:lnTo>
                  <a:lnTo>
                    <a:pt x="66" y="68"/>
                  </a:lnTo>
                  <a:lnTo>
                    <a:pt x="137" y="65"/>
                  </a:lnTo>
                  <a:lnTo>
                    <a:pt x="135" y="63"/>
                  </a:lnTo>
                  <a:lnTo>
                    <a:pt x="132" y="43"/>
                  </a:lnTo>
                  <a:lnTo>
                    <a:pt x="131" y="2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5" y="4"/>
                  </a:lnTo>
                  <a:lnTo>
                    <a:pt x="185" y="0"/>
                  </a:lnTo>
                  <a:lnTo>
                    <a:pt x="201" y="4"/>
                  </a:lnTo>
                  <a:lnTo>
                    <a:pt x="237" y="5"/>
                  </a:lnTo>
                  <a:lnTo>
                    <a:pt x="245" y="8"/>
                  </a:lnTo>
                  <a:lnTo>
                    <a:pt x="239" y="22"/>
                  </a:lnTo>
                  <a:lnTo>
                    <a:pt x="238" y="41"/>
                  </a:lnTo>
                  <a:lnTo>
                    <a:pt x="239" y="59"/>
                  </a:lnTo>
                  <a:lnTo>
                    <a:pt x="248" y="64"/>
                  </a:lnTo>
                  <a:lnTo>
                    <a:pt x="264" y="41"/>
                  </a:lnTo>
                  <a:lnTo>
                    <a:pt x="293" y="48"/>
                  </a:lnTo>
                  <a:lnTo>
                    <a:pt x="303" y="61"/>
                  </a:lnTo>
                  <a:lnTo>
                    <a:pt x="304" y="81"/>
                  </a:lnTo>
                  <a:lnTo>
                    <a:pt x="286" y="111"/>
                  </a:lnTo>
                  <a:lnTo>
                    <a:pt x="285" y="128"/>
                  </a:lnTo>
                  <a:lnTo>
                    <a:pt x="289" y="142"/>
                  </a:lnTo>
                  <a:lnTo>
                    <a:pt x="300" y="170"/>
                  </a:lnTo>
                  <a:lnTo>
                    <a:pt x="299" y="186"/>
                  </a:lnTo>
                  <a:lnTo>
                    <a:pt x="296" y="199"/>
                  </a:lnTo>
                  <a:lnTo>
                    <a:pt x="293" y="236"/>
                  </a:lnTo>
                  <a:lnTo>
                    <a:pt x="288" y="253"/>
                  </a:lnTo>
                  <a:lnTo>
                    <a:pt x="272" y="258"/>
                  </a:lnTo>
                  <a:lnTo>
                    <a:pt x="254" y="242"/>
                  </a:lnTo>
                  <a:lnTo>
                    <a:pt x="229" y="245"/>
                  </a:lnTo>
                  <a:lnTo>
                    <a:pt x="219" y="234"/>
                  </a:lnTo>
                  <a:lnTo>
                    <a:pt x="212" y="229"/>
                  </a:lnTo>
                  <a:lnTo>
                    <a:pt x="201" y="237"/>
                  </a:lnTo>
                  <a:lnTo>
                    <a:pt x="192" y="248"/>
                  </a:lnTo>
                  <a:lnTo>
                    <a:pt x="169" y="257"/>
                  </a:lnTo>
                  <a:lnTo>
                    <a:pt x="159" y="266"/>
                  </a:lnTo>
                  <a:lnTo>
                    <a:pt x="154" y="274"/>
                  </a:lnTo>
                  <a:lnTo>
                    <a:pt x="153" y="287"/>
                  </a:lnTo>
                  <a:lnTo>
                    <a:pt x="158" y="299"/>
                  </a:lnTo>
                  <a:lnTo>
                    <a:pt x="160" y="314"/>
                  </a:lnTo>
                  <a:lnTo>
                    <a:pt x="158" y="318"/>
                  </a:lnTo>
                  <a:lnTo>
                    <a:pt x="146" y="318"/>
                  </a:lnTo>
                  <a:lnTo>
                    <a:pt x="135" y="321"/>
                  </a:lnTo>
                  <a:lnTo>
                    <a:pt x="129" y="328"/>
                  </a:lnTo>
                  <a:lnTo>
                    <a:pt x="127" y="343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Freeform 38"/>
            <p:cNvSpPr>
              <a:spLocks noChangeAspect="1"/>
            </p:cNvSpPr>
            <p:nvPr/>
          </p:nvSpPr>
          <p:spPr bwMode="gray">
            <a:xfrm>
              <a:off x="2568292" y="2768600"/>
              <a:ext cx="165100" cy="39687"/>
            </a:xfrm>
            <a:custGeom>
              <a:avLst/>
              <a:gdLst>
                <a:gd name="T0" fmla="*/ 4 w 168"/>
                <a:gd name="T1" fmla="*/ 44 h 45"/>
                <a:gd name="T2" fmla="*/ 8 w 168"/>
                <a:gd name="T3" fmla="*/ 38 h 45"/>
                <a:gd name="T4" fmla="*/ 47 w 168"/>
                <a:gd name="T5" fmla="*/ 34 h 45"/>
                <a:gd name="T6" fmla="*/ 55 w 168"/>
                <a:gd name="T7" fmla="*/ 34 h 45"/>
                <a:gd name="T8" fmla="*/ 56 w 168"/>
                <a:gd name="T9" fmla="*/ 34 h 45"/>
                <a:gd name="T10" fmla="*/ 59 w 168"/>
                <a:gd name="T11" fmla="*/ 27 h 45"/>
                <a:gd name="T12" fmla="*/ 64 w 168"/>
                <a:gd name="T13" fmla="*/ 26 h 45"/>
                <a:gd name="T14" fmla="*/ 67 w 168"/>
                <a:gd name="T15" fmla="*/ 27 h 45"/>
                <a:gd name="T16" fmla="*/ 80 w 168"/>
                <a:gd name="T17" fmla="*/ 26 h 45"/>
                <a:gd name="T18" fmla="*/ 88 w 168"/>
                <a:gd name="T19" fmla="*/ 22 h 45"/>
                <a:gd name="T20" fmla="*/ 92 w 168"/>
                <a:gd name="T21" fmla="*/ 17 h 45"/>
                <a:gd name="T22" fmla="*/ 94 w 168"/>
                <a:gd name="T23" fmla="*/ 16 h 45"/>
                <a:gd name="T24" fmla="*/ 101 w 168"/>
                <a:gd name="T25" fmla="*/ 17 h 45"/>
                <a:gd name="T26" fmla="*/ 104 w 168"/>
                <a:gd name="T27" fmla="*/ 21 h 45"/>
                <a:gd name="T28" fmla="*/ 112 w 168"/>
                <a:gd name="T29" fmla="*/ 23 h 45"/>
                <a:gd name="T30" fmla="*/ 120 w 168"/>
                <a:gd name="T31" fmla="*/ 28 h 45"/>
                <a:gd name="T32" fmla="*/ 128 w 168"/>
                <a:gd name="T33" fmla="*/ 29 h 45"/>
                <a:gd name="T34" fmla="*/ 136 w 168"/>
                <a:gd name="T35" fmla="*/ 33 h 45"/>
                <a:gd name="T36" fmla="*/ 144 w 168"/>
                <a:gd name="T37" fmla="*/ 33 h 45"/>
                <a:gd name="T38" fmla="*/ 146 w 168"/>
                <a:gd name="T39" fmla="*/ 34 h 45"/>
                <a:gd name="T40" fmla="*/ 152 w 168"/>
                <a:gd name="T41" fmla="*/ 31 h 45"/>
                <a:gd name="T42" fmla="*/ 164 w 168"/>
                <a:gd name="T43" fmla="*/ 28 h 45"/>
                <a:gd name="T44" fmla="*/ 168 w 168"/>
                <a:gd name="T45" fmla="*/ 24 h 45"/>
                <a:gd name="T46" fmla="*/ 168 w 168"/>
                <a:gd name="T47" fmla="*/ 21 h 45"/>
                <a:gd name="T48" fmla="*/ 168 w 168"/>
                <a:gd name="T49" fmla="*/ 16 h 45"/>
                <a:gd name="T50" fmla="*/ 167 w 168"/>
                <a:gd name="T51" fmla="*/ 16 h 45"/>
                <a:gd name="T52" fmla="*/ 164 w 168"/>
                <a:gd name="T53" fmla="*/ 16 h 45"/>
                <a:gd name="T54" fmla="*/ 161 w 168"/>
                <a:gd name="T55" fmla="*/ 15 h 45"/>
                <a:gd name="T56" fmla="*/ 156 w 168"/>
                <a:gd name="T57" fmla="*/ 15 h 45"/>
                <a:gd name="T58" fmla="*/ 152 w 168"/>
                <a:gd name="T59" fmla="*/ 16 h 45"/>
                <a:gd name="T60" fmla="*/ 141 w 168"/>
                <a:gd name="T61" fmla="*/ 21 h 45"/>
                <a:gd name="T62" fmla="*/ 136 w 168"/>
                <a:gd name="T63" fmla="*/ 20 h 45"/>
                <a:gd name="T64" fmla="*/ 130 w 168"/>
                <a:gd name="T65" fmla="*/ 17 h 45"/>
                <a:gd name="T66" fmla="*/ 126 w 168"/>
                <a:gd name="T67" fmla="*/ 11 h 45"/>
                <a:gd name="T68" fmla="*/ 125 w 168"/>
                <a:gd name="T69" fmla="*/ 10 h 45"/>
                <a:gd name="T70" fmla="*/ 113 w 168"/>
                <a:gd name="T71" fmla="*/ 10 h 45"/>
                <a:gd name="T72" fmla="*/ 107 w 168"/>
                <a:gd name="T73" fmla="*/ 2 h 45"/>
                <a:gd name="T74" fmla="*/ 101 w 168"/>
                <a:gd name="T75" fmla="*/ 1 h 45"/>
                <a:gd name="T76" fmla="*/ 98 w 168"/>
                <a:gd name="T77" fmla="*/ 0 h 45"/>
                <a:gd name="T78" fmla="*/ 92 w 168"/>
                <a:gd name="T79" fmla="*/ 1 h 45"/>
                <a:gd name="T80" fmla="*/ 87 w 168"/>
                <a:gd name="T81" fmla="*/ 4 h 45"/>
                <a:gd name="T82" fmla="*/ 81 w 168"/>
                <a:gd name="T83" fmla="*/ 2 h 45"/>
                <a:gd name="T84" fmla="*/ 76 w 168"/>
                <a:gd name="T85" fmla="*/ 7 h 45"/>
                <a:gd name="T86" fmla="*/ 72 w 168"/>
                <a:gd name="T87" fmla="*/ 13 h 45"/>
                <a:gd name="T88" fmla="*/ 16 w 168"/>
                <a:gd name="T89" fmla="*/ 13 h 45"/>
                <a:gd name="T90" fmla="*/ 15 w 168"/>
                <a:gd name="T91" fmla="*/ 13 h 45"/>
                <a:gd name="T92" fmla="*/ 13 w 168"/>
                <a:gd name="T93" fmla="*/ 17 h 45"/>
                <a:gd name="T94" fmla="*/ 15 w 168"/>
                <a:gd name="T95" fmla="*/ 21 h 45"/>
                <a:gd name="T96" fmla="*/ 8 w 168"/>
                <a:gd name="T97" fmla="*/ 20 h 45"/>
                <a:gd name="T98" fmla="*/ 6 w 168"/>
                <a:gd name="T99" fmla="*/ 21 h 45"/>
                <a:gd name="T100" fmla="*/ 4 w 168"/>
                <a:gd name="T101" fmla="*/ 26 h 45"/>
                <a:gd name="T102" fmla="*/ 1 w 168"/>
                <a:gd name="T103" fmla="*/ 28 h 45"/>
                <a:gd name="T104" fmla="*/ 0 w 168"/>
                <a:gd name="T105" fmla="*/ 34 h 45"/>
                <a:gd name="T106" fmla="*/ 1 w 168"/>
                <a:gd name="T107" fmla="*/ 44 h 45"/>
                <a:gd name="T108" fmla="*/ 2 w 168"/>
                <a:gd name="T109" fmla="*/ 45 h 45"/>
                <a:gd name="T110" fmla="*/ 4 w 168"/>
                <a:gd name="T1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8" h="45">
                  <a:moveTo>
                    <a:pt x="4" y="44"/>
                  </a:moveTo>
                  <a:lnTo>
                    <a:pt x="8" y="38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56" y="34"/>
                  </a:lnTo>
                  <a:lnTo>
                    <a:pt x="59" y="27"/>
                  </a:lnTo>
                  <a:lnTo>
                    <a:pt x="64" y="26"/>
                  </a:lnTo>
                  <a:lnTo>
                    <a:pt x="67" y="27"/>
                  </a:lnTo>
                  <a:lnTo>
                    <a:pt x="80" y="26"/>
                  </a:lnTo>
                  <a:lnTo>
                    <a:pt x="88" y="22"/>
                  </a:lnTo>
                  <a:lnTo>
                    <a:pt x="92" y="17"/>
                  </a:lnTo>
                  <a:lnTo>
                    <a:pt x="94" y="16"/>
                  </a:lnTo>
                  <a:lnTo>
                    <a:pt x="101" y="17"/>
                  </a:lnTo>
                  <a:lnTo>
                    <a:pt x="104" y="21"/>
                  </a:lnTo>
                  <a:lnTo>
                    <a:pt x="112" y="23"/>
                  </a:lnTo>
                  <a:lnTo>
                    <a:pt x="120" y="28"/>
                  </a:lnTo>
                  <a:lnTo>
                    <a:pt x="128" y="29"/>
                  </a:lnTo>
                  <a:lnTo>
                    <a:pt x="136" y="33"/>
                  </a:lnTo>
                  <a:lnTo>
                    <a:pt x="144" y="33"/>
                  </a:lnTo>
                  <a:lnTo>
                    <a:pt x="146" y="34"/>
                  </a:lnTo>
                  <a:lnTo>
                    <a:pt x="152" y="31"/>
                  </a:lnTo>
                  <a:lnTo>
                    <a:pt x="164" y="28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8" y="16"/>
                  </a:lnTo>
                  <a:lnTo>
                    <a:pt x="167" y="16"/>
                  </a:lnTo>
                  <a:lnTo>
                    <a:pt x="164" y="16"/>
                  </a:lnTo>
                  <a:lnTo>
                    <a:pt x="161" y="15"/>
                  </a:lnTo>
                  <a:lnTo>
                    <a:pt x="156" y="15"/>
                  </a:lnTo>
                  <a:lnTo>
                    <a:pt x="152" y="16"/>
                  </a:lnTo>
                  <a:lnTo>
                    <a:pt x="141" y="21"/>
                  </a:lnTo>
                  <a:lnTo>
                    <a:pt x="136" y="20"/>
                  </a:lnTo>
                  <a:lnTo>
                    <a:pt x="130" y="17"/>
                  </a:lnTo>
                  <a:lnTo>
                    <a:pt x="126" y="11"/>
                  </a:lnTo>
                  <a:lnTo>
                    <a:pt x="125" y="10"/>
                  </a:lnTo>
                  <a:lnTo>
                    <a:pt x="113" y="10"/>
                  </a:lnTo>
                  <a:lnTo>
                    <a:pt x="107" y="2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2" y="1"/>
                  </a:lnTo>
                  <a:lnTo>
                    <a:pt x="87" y="4"/>
                  </a:lnTo>
                  <a:lnTo>
                    <a:pt x="81" y="2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3" y="17"/>
                  </a:lnTo>
                  <a:lnTo>
                    <a:pt x="15" y="21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FFFF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Freeform 39"/>
            <p:cNvSpPr>
              <a:spLocks noChangeAspect="1"/>
            </p:cNvSpPr>
            <p:nvPr/>
          </p:nvSpPr>
          <p:spPr bwMode="gray">
            <a:xfrm>
              <a:off x="2574642" y="2825750"/>
              <a:ext cx="171450" cy="87312"/>
            </a:xfrm>
            <a:custGeom>
              <a:avLst/>
              <a:gdLst>
                <a:gd name="T0" fmla="*/ 169 w 173"/>
                <a:gd name="T1" fmla="*/ 0 h 99"/>
                <a:gd name="T2" fmla="*/ 169 w 173"/>
                <a:gd name="T3" fmla="*/ 7 h 99"/>
                <a:gd name="T4" fmla="*/ 173 w 173"/>
                <a:gd name="T5" fmla="*/ 14 h 99"/>
                <a:gd name="T6" fmla="*/ 173 w 173"/>
                <a:gd name="T7" fmla="*/ 18 h 99"/>
                <a:gd name="T8" fmla="*/ 170 w 173"/>
                <a:gd name="T9" fmla="*/ 24 h 99"/>
                <a:gd name="T10" fmla="*/ 168 w 173"/>
                <a:gd name="T11" fmla="*/ 25 h 99"/>
                <a:gd name="T12" fmla="*/ 162 w 173"/>
                <a:gd name="T13" fmla="*/ 25 h 99"/>
                <a:gd name="T14" fmla="*/ 160 w 173"/>
                <a:gd name="T15" fmla="*/ 27 h 99"/>
                <a:gd name="T16" fmla="*/ 158 w 173"/>
                <a:gd name="T17" fmla="*/ 30 h 99"/>
                <a:gd name="T18" fmla="*/ 164 w 173"/>
                <a:gd name="T19" fmla="*/ 34 h 99"/>
                <a:gd name="T20" fmla="*/ 167 w 173"/>
                <a:gd name="T21" fmla="*/ 39 h 99"/>
                <a:gd name="T22" fmla="*/ 168 w 173"/>
                <a:gd name="T23" fmla="*/ 57 h 99"/>
                <a:gd name="T24" fmla="*/ 162 w 173"/>
                <a:gd name="T25" fmla="*/ 57 h 99"/>
                <a:gd name="T26" fmla="*/ 158 w 173"/>
                <a:gd name="T27" fmla="*/ 60 h 99"/>
                <a:gd name="T28" fmla="*/ 138 w 173"/>
                <a:gd name="T29" fmla="*/ 60 h 99"/>
                <a:gd name="T30" fmla="*/ 121 w 173"/>
                <a:gd name="T31" fmla="*/ 67 h 99"/>
                <a:gd name="T32" fmla="*/ 114 w 173"/>
                <a:gd name="T33" fmla="*/ 73 h 99"/>
                <a:gd name="T34" fmla="*/ 110 w 173"/>
                <a:gd name="T35" fmla="*/ 81 h 99"/>
                <a:gd name="T36" fmla="*/ 106 w 173"/>
                <a:gd name="T37" fmla="*/ 89 h 99"/>
                <a:gd name="T38" fmla="*/ 104 w 173"/>
                <a:gd name="T39" fmla="*/ 93 h 99"/>
                <a:gd name="T40" fmla="*/ 99 w 173"/>
                <a:gd name="T41" fmla="*/ 97 h 99"/>
                <a:gd name="T42" fmla="*/ 93 w 173"/>
                <a:gd name="T43" fmla="*/ 99 h 99"/>
                <a:gd name="T44" fmla="*/ 93 w 173"/>
                <a:gd name="T45" fmla="*/ 95 h 99"/>
                <a:gd name="T46" fmla="*/ 94 w 173"/>
                <a:gd name="T47" fmla="*/ 93 h 99"/>
                <a:gd name="T48" fmla="*/ 86 w 173"/>
                <a:gd name="T49" fmla="*/ 94 h 99"/>
                <a:gd name="T50" fmla="*/ 81 w 173"/>
                <a:gd name="T51" fmla="*/ 93 h 99"/>
                <a:gd name="T52" fmla="*/ 76 w 173"/>
                <a:gd name="T53" fmla="*/ 87 h 99"/>
                <a:gd name="T54" fmla="*/ 74 w 173"/>
                <a:gd name="T55" fmla="*/ 79 h 99"/>
                <a:gd name="T56" fmla="*/ 77 w 173"/>
                <a:gd name="T57" fmla="*/ 70 h 99"/>
                <a:gd name="T58" fmla="*/ 72 w 173"/>
                <a:gd name="T59" fmla="*/ 58 h 99"/>
                <a:gd name="T60" fmla="*/ 79 w 173"/>
                <a:gd name="T61" fmla="*/ 54 h 99"/>
                <a:gd name="T62" fmla="*/ 84 w 173"/>
                <a:gd name="T63" fmla="*/ 51 h 99"/>
                <a:gd name="T64" fmla="*/ 103 w 173"/>
                <a:gd name="T65" fmla="*/ 50 h 99"/>
                <a:gd name="T66" fmla="*/ 104 w 173"/>
                <a:gd name="T67" fmla="*/ 45 h 99"/>
                <a:gd name="T68" fmla="*/ 81 w 173"/>
                <a:gd name="T69" fmla="*/ 47 h 99"/>
                <a:gd name="T70" fmla="*/ 72 w 173"/>
                <a:gd name="T71" fmla="*/ 50 h 99"/>
                <a:gd name="T72" fmla="*/ 59 w 173"/>
                <a:gd name="T73" fmla="*/ 57 h 99"/>
                <a:gd name="T74" fmla="*/ 51 w 173"/>
                <a:gd name="T75" fmla="*/ 58 h 99"/>
                <a:gd name="T76" fmla="*/ 47 w 173"/>
                <a:gd name="T77" fmla="*/ 57 h 99"/>
                <a:gd name="T78" fmla="*/ 46 w 173"/>
                <a:gd name="T79" fmla="*/ 49 h 99"/>
                <a:gd name="T80" fmla="*/ 40 w 173"/>
                <a:gd name="T81" fmla="*/ 50 h 99"/>
                <a:gd name="T82" fmla="*/ 30 w 173"/>
                <a:gd name="T83" fmla="*/ 47 h 99"/>
                <a:gd name="T84" fmla="*/ 27 w 173"/>
                <a:gd name="T85" fmla="*/ 43 h 99"/>
                <a:gd name="T86" fmla="*/ 25 w 173"/>
                <a:gd name="T87" fmla="*/ 34 h 99"/>
                <a:gd name="T88" fmla="*/ 4 w 173"/>
                <a:gd name="T89" fmla="*/ 28 h 99"/>
                <a:gd name="T90" fmla="*/ 0 w 173"/>
                <a:gd name="T91" fmla="*/ 20 h 99"/>
                <a:gd name="T92" fmla="*/ 2 w 173"/>
                <a:gd name="T93" fmla="*/ 17 h 99"/>
                <a:gd name="T94" fmla="*/ 3 w 173"/>
                <a:gd name="T95" fmla="*/ 19 h 99"/>
                <a:gd name="T96" fmla="*/ 7 w 173"/>
                <a:gd name="T97" fmla="*/ 20 h 99"/>
                <a:gd name="T98" fmla="*/ 14 w 173"/>
                <a:gd name="T99" fmla="*/ 20 h 99"/>
                <a:gd name="T100" fmla="*/ 25 w 173"/>
                <a:gd name="T101" fmla="*/ 15 h 99"/>
                <a:gd name="T102" fmla="*/ 29 w 173"/>
                <a:gd name="T103" fmla="*/ 13 h 99"/>
                <a:gd name="T104" fmla="*/ 59 w 173"/>
                <a:gd name="T105" fmla="*/ 14 h 99"/>
                <a:gd name="T106" fmla="*/ 68 w 173"/>
                <a:gd name="T107" fmla="*/ 12 h 99"/>
                <a:gd name="T108" fmla="*/ 79 w 173"/>
                <a:gd name="T109" fmla="*/ 7 h 99"/>
                <a:gd name="T110" fmla="*/ 92 w 173"/>
                <a:gd name="T111" fmla="*/ 1 h 99"/>
                <a:gd name="T112" fmla="*/ 116 w 173"/>
                <a:gd name="T113" fmla="*/ 1 h 99"/>
                <a:gd name="T114" fmla="*/ 119 w 173"/>
                <a:gd name="T115" fmla="*/ 0 h 99"/>
                <a:gd name="T116" fmla="*/ 169 w 173"/>
                <a:gd name="T1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99">
                  <a:moveTo>
                    <a:pt x="169" y="0"/>
                  </a:moveTo>
                  <a:lnTo>
                    <a:pt x="169" y="7"/>
                  </a:lnTo>
                  <a:lnTo>
                    <a:pt x="173" y="14"/>
                  </a:lnTo>
                  <a:lnTo>
                    <a:pt x="173" y="18"/>
                  </a:lnTo>
                  <a:lnTo>
                    <a:pt x="170" y="24"/>
                  </a:lnTo>
                  <a:lnTo>
                    <a:pt x="168" y="25"/>
                  </a:lnTo>
                  <a:lnTo>
                    <a:pt x="162" y="25"/>
                  </a:lnTo>
                  <a:lnTo>
                    <a:pt x="160" y="27"/>
                  </a:lnTo>
                  <a:lnTo>
                    <a:pt x="158" y="30"/>
                  </a:lnTo>
                  <a:lnTo>
                    <a:pt x="164" y="34"/>
                  </a:lnTo>
                  <a:lnTo>
                    <a:pt x="167" y="39"/>
                  </a:lnTo>
                  <a:lnTo>
                    <a:pt x="168" y="57"/>
                  </a:lnTo>
                  <a:lnTo>
                    <a:pt x="162" y="57"/>
                  </a:lnTo>
                  <a:lnTo>
                    <a:pt x="158" y="60"/>
                  </a:lnTo>
                  <a:lnTo>
                    <a:pt x="138" y="60"/>
                  </a:lnTo>
                  <a:lnTo>
                    <a:pt x="121" y="67"/>
                  </a:lnTo>
                  <a:lnTo>
                    <a:pt x="114" y="73"/>
                  </a:lnTo>
                  <a:lnTo>
                    <a:pt x="110" y="81"/>
                  </a:lnTo>
                  <a:lnTo>
                    <a:pt x="106" y="89"/>
                  </a:lnTo>
                  <a:lnTo>
                    <a:pt x="104" y="93"/>
                  </a:lnTo>
                  <a:lnTo>
                    <a:pt x="99" y="97"/>
                  </a:lnTo>
                  <a:lnTo>
                    <a:pt x="93" y="99"/>
                  </a:lnTo>
                  <a:lnTo>
                    <a:pt x="93" y="95"/>
                  </a:lnTo>
                  <a:lnTo>
                    <a:pt x="94" y="93"/>
                  </a:lnTo>
                  <a:lnTo>
                    <a:pt x="86" y="94"/>
                  </a:lnTo>
                  <a:lnTo>
                    <a:pt x="81" y="93"/>
                  </a:lnTo>
                  <a:lnTo>
                    <a:pt x="76" y="87"/>
                  </a:lnTo>
                  <a:lnTo>
                    <a:pt x="74" y="79"/>
                  </a:lnTo>
                  <a:lnTo>
                    <a:pt x="77" y="70"/>
                  </a:lnTo>
                  <a:lnTo>
                    <a:pt x="72" y="58"/>
                  </a:lnTo>
                  <a:lnTo>
                    <a:pt x="79" y="54"/>
                  </a:lnTo>
                  <a:lnTo>
                    <a:pt x="84" y="51"/>
                  </a:lnTo>
                  <a:lnTo>
                    <a:pt x="103" y="50"/>
                  </a:lnTo>
                  <a:lnTo>
                    <a:pt x="104" y="45"/>
                  </a:lnTo>
                  <a:lnTo>
                    <a:pt x="81" y="47"/>
                  </a:lnTo>
                  <a:lnTo>
                    <a:pt x="72" y="50"/>
                  </a:lnTo>
                  <a:lnTo>
                    <a:pt x="59" y="57"/>
                  </a:lnTo>
                  <a:lnTo>
                    <a:pt x="51" y="58"/>
                  </a:lnTo>
                  <a:lnTo>
                    <a:pt x="47" y="57"/>
                  </a:lnTo>
                  <a:lnTo>
                    <a:pt x="46" y="49"/>
                  </a:lnTo>
                  <a:lnTo>
                    <a:pt x="40" y="50"/>
                  </a:lnTo>
                  <a:lnTo>
                    <a:pt x="30" y="47"/>
                  </a:lnTo>
                  <a:lnTo>
                    <a:pt x="27" y="43"/>
                  </a:lnTo>
                  <a:lnTo>
                    <a:pt x="25" y="34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25" y="15"/>
                  </a:lnTo>
                  <a:lnTo>
                    <a:pt x="29" y="13"/>
                  </a:lnTo>
                  <a:lnTo>
                    <a:pt x="59" y="14"/>
                  </a:lnTo>
                  <a:lnTo>
                    <a:pt x="68" y="12"/>
                  </a:lnTo>
                  <a:lnTo>
                    <a:pt x="79" y="7"/>
                  </a:lnTo>
                  <a:lnTo>
                    <a:pt x="92" y="1"/>
                  </a:lnTo>
                  <a:lnTo>
                    <a:pt x="116" y="1"/>
                  </a:lnTo>
                  <a:lnTo>
                    <a:pt x="119" y="0"/>
                  </a:lnTo>
                  <a:lnTo>
                    <a:pt x="169" y="0"/>
                  </a:lnTo>
                  <a:close/>
                </a:path>
              </a:pathLst>
            </a:custGeom>
            <a:pattFill prst="pct10">
              <a:fgClr>
                <a:schemeClr val="tx1"/>
              </a:fgClr>
              <a:bgClr>
                <a:schemeClr val="bg1"/>
              </a:bgClr>
            </a:patt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Freeform 40"/>
            <p:cNvSpPr>
              <a:spLocks noChangeAspect="1"/>
            </p:cNvSpPr>
            <p:nvPr/>
          </p:nvSpPr>
          <p:spPr bwMode="gray">
            <a:xfrm>
              <a:off x="2860392" y="3033712"/>
              <a:ext cx="222250" cy="203200"/>
            </a:xfrm>
            <a:custGeom>
              <a:avLst/>
              <a:gdLst>
                <a:gd name="T0" fmla="*/ 4 w 227"/>
                <a:gd name="T1" fmla="*/ 86 h 228"/>
                <a:gd name="T2" fmla="*/ 10 w 227"/>
                <a:gd name="T3" fmla="*/ 77 h 228"/>
                <a:gd name="T4" fmla="*/ 13 w 227"/>
                <a:gd name="T5" fmla="*/ 71 h 228"/>
                <a:gd name="T6" fmla="*/ 19 w 227"/>
                <a:gd name="T7" fmla="*/ 68 h 228"/>
                <a:gd name="T8" fmla="*/ 31 w 227"/>
                <a:gd name="T9" fmla="*/ 57 h 228"/>
                <a:gd name="T10" fmla="*/ 41 w 227"/>
                <a:gd name="T11" fmla="*/ 49 h 228"/>
                <a:gd name="T12" fmla="*/ 47 w 227"/>
                <a:gd name="T13" fmla="*/ 44 h 228"/>
                <a:gd name="T14" fmla="*/ 51 w 227"/>
                <a:gd name="T15" fmla="*/ 27 h 228"/>
                <a:gd name="T16" fmla="*/ 58 w 227"/>
                <a:gd name="T17" fmla="*/ 19 h 228"/>
                <a:gd name="T18" fmla="*/ 68 w 227"/>
                <a:gd name="T19" fmla="*/ 17 h 228"/>
                <a:gd name="T20" fmla="*/ 65 w 227"/>
                <a:gd name="T21" fmla="*/ 8 h 228"/>
                <a:gd name="T22" fmla="*/ 71 w 227"/>
                <a:gd name="T23" fmla="*/ 2 h 228"/>
                <a:gd name="T24" fmla="*/ 79 w 227"/>
                <a:gd name="T25" fmla="*/ 1 h 228"/>
                <a:gd name="T26" fmla="*/ 86 w 227"/>
                <a:gd name="T27" fmla="*/ 6 h 228"/>
                <a:gd name="T28" fmla="*/ 97 w 227"/>
                <a:gd name="T29" fmla="*/ 1 h 228"/>
                <a:gd name="T30" fmla="*/ 100 w 227"/>
                <a:gd name="T31" fmla="*/ 3 h 228"/>
                <a:gd name="T32" fmla="*/ 110 w 227"/>
                <a:gd name="T33" fmla="*/ 12 h 228"/>
                <a:gd name="T34" fmla="*/ 114 w 227"/>
                <a:gd name="T35" fmla="*/ 25 h 228"/>
                <a:gd name="T36" fmla="*/ 118 w 227"/>
                <a:gd name="T37" fmla="*/ 41 h 228"/>
                <a:gd name="T38" fmla="*/ 114 w 227"/>
                <a:gd name="T39" fmla="*/ 60 h 228"/>
                <a:gd name="T40" fmla="*/ 110 w 227"/>
                <a:gd name="T41" fmla="*/ 65 h 228"/>
                <a:gd name="T42" fmla="*/ 116 w 227"/>
                <a:gd name="T43" fmla="*/ 66 h 228"/>
                <a:gd name="T44" fmla="*/ 122 w 227"/>
                <a:gd name="T45" fmla="*/ 64 h 228"/>
                <a:gd name="T46" fmla="*/ 132 w 227"/>
                <a:gd name="T47" fmla="*/ 75 h 228"/>
                <a:gd name="T48" fmla="*/ 139 w 227"/>
                <a:gd name="T49" fmla="*/ 71 h 228"/>
                <a:gd name="T50" fmla="*/ 148 w 227"/>
                <a:gd name="T51" fmla="*/ 66 h 228"/>
                <a:gd name="T52" fmla="*/ 153 w 227"/>
                <a:gd name="T53" fmla="*/ 51 h 228"/>
                <a:gd name="T54" fmla="*/ 162 w 227"/>
                <a:gd name="T55" fmla="*/ 50 h 228"/>
                <a:gd name="T56" fmla="*/ 167 w 227"/>
                <a:gd name="T57" fmla="*/ 61 h 228"/>
                <a:gd name="T58" fmla="*/ 171 w 227"/>
                <a:gd name="T59" fmla="*/ 71 h 228"/>
                <a:gd name="T60" fmla="*/ 173 w 227"/>
                <a:gd name="T61" fmla="*/ 76 h 228"/>
                <a:gd name="T62" fmla="*/ 175 w 227"/>
                <a:gd name="T63" fmla="*/ 95 h 228"/>
                <a:gd name="T64" fmla="*/ 165 w 227"/>
                <a:gd name="T65" fmla="*/ 105 h 228"/>
                <a:gd name="T66" fmla="*/ 161 w 227"/>
                <a:gd name="T67" fmla="*/ 113 h 228"/>
                <a:gd name="T68" fmla="*/ 165 w 227"/>
                <a:gd name="T69" fmla="*/ 115 h 228"/>
                <a:gd name="T70" fmla="*/ 170 w 227"/>
                <a:gd name="T71" fmla="*/ 116 h 228"/>
                <a:gd name="T72" fmla="*/ 176 w 227"/>
                <a:gd name="T73" fmla="*/ 118 h 228"/>
                <a:gd name="T74" fmla="*/ 193 w 227"/>
                <a:gd name="T75" fmla="*/ 123 h 228"/>
                <a:gd name="T76" fmla="*/ 199 w 227"/>
                <a:gd name="T77" fmla="*/ 130 h 228"/>
                <a:gd name="T78" fmla="*/ 202 w 227"/>
                <a:gd name="T79" fmla="*/ 135 h 228"/>
                <a:gd name="T80" fmla="*/ 207 w 227"/>
                <a:gd name="T81" fmla="*/ 143 h 228"/>
                <a:gd name="T82" fmla="*/ 218 w 227"/>
                <a:gd name="T83" fmla="*/ 150 h 228"/>
                <a:gd name="T84" fmla="*/ 224 w 227"/>
                <a:gd name="T85" fmla="*/ 153 h 228"/>
                <a:gd name="T86" fmla="*/ 227 w 227"/>
                <a:gd name="T87" fmla="*/ 164 h 228"/>
                <a:gd name="T88" fmla="*/ 227 w 227"/>
                <a:gd name="T89" fmla="*/ 177 h 228"/>
                <a:gd name="T90" fmla="*/ 223 w 227"/>
                <a:gd name="T91" fmla="*/ 178 h 228"/>
                <a:gd name="T92" fmla="*/ 221 w 227"/>
                <a:gd name="T93" fmla="*/ 189 h 228"/>
                <a:gd name="T94" fmla="*/ 218 w 227"/>
                <a:gd name="T95" fmla="*/ 191 h 228"/>
                <a:gd name="T96" fmla="*/ 216 w 227"/>
                <a:gd name="T97" fmla="*/ 201 h 228"/>
                <a:gd name="T98" fmla="*/ 196 w 227"/>
                <a:gd name="T99" fmla="*/ 224 h 228"/>
                <a:gd name="T100" fmla="*/ 186 w 227"/>
                <a:gd name="T101" fmla="*/ 217 h 228"/>
                <a:gd name="T102" fmla="*/ 169 w 227"/>
                <a:gd name="T103" fmla="*/ 215 h 228"/>
                <a:gd name="T104" fmla="*/ 154 w 227"/>
                <a:gd name="T105" fmla="*/ 206 h 228"/>
                <a:gd name="T106" fmla="*/ 133 w 227"/>
                <a:gd name="T107" fmla="*/ 193 h 228"/>
                <a:gd name="T108" fmla="*/ 105 w 227"/>
                <a:gd name="T109" fmla="*/ 169 h 228"/>
                <a:gd name="T110" fmla="*/ 64 w 227"/>
                <a:gd name="T111" fmla="*/ 135 h 228"/>
                <a:gd name="T112" fmla="*/ 49 w 227"/>
                <a:gd name="T113" fmla="*/ 129 h 228"/>
                <a:gd name="T114" fmla="*/ 28 w 227"/>
                <a:gd name="T115" fmla="*/ 109 h 228"/>
                <a:gd name="T116" fmla="*/ 16 w 227"/>
                <a:gd name="T117" fmla="*/ 103 h 228"/>
                <a:gd name="T118" fmla="*/ 15 w 227"/>
                <a:gd name="T119" fmla="*/ 95 h 228"/>
                <a:gd name="T120" fmla="*/ 3 w 227"/>
                <a:gd name="T121" fmla="*/ 88 h 228"/>
                <a:gd name="T122" fmla="*/ 3 w 227"/>
                <a:gd name="T123" fmla="*/ 8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" h="228">
                  <a:moveTo>
                    <a:pt x="3" y="86"/>
                  </a:moveTo>
                  <a:lnTo>
                    <a:pt x="4" y="86"/>
                  </a:lnTo>
                  <a:lnTo>
                    <a:pt x="9" y="83"/>
                  </a:lnTo>
                  <a:lnTo>
                    <a:pt x="10" y="77"/>
                  </a:lnTo>
                  <a:lnTo>
                    <a:pt x="13" y="76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31" y="57"/>
                  </a:lnTo>
                  <a:lnTo>
                    <a:pt x="37" y="56"/>
                  </a:lnTo>
                  <a:lnTo>
                    <a:pt x="41" y="49"/>
                  </a:lnTo>
                  <a:lnTo>
                    <a:pt x="44" y="49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1" y="27"/>
                  </a:lnTo>
                  <a:lnTo>
                    <a:pt x="53" y="25"/>
                  </a:lnTo>
                  <a:lnTo>
                    <a:pt x="58" y="19"/>
                  </a:lnTo>
                  <a:lnTo>
                    <a:pt x="68" y="18"/>
                  </a:lnTo>
                  <a:lnTo>
                    <a:pt x="68" y="17"/>
                  </a:lnTo>
                  <a:lnTo>
                    <a:pt x="64" y="13"/>
                  </a:lnTo>
                  <a:lnTo>
                    <a:pt x="65" y="8"/>
                  </a:lnTo>
                  <a:lnTo>
                    <a:pt x="69" y="8"/>
                  </a:lnTo>
                  <a:lnTo>
                    <a:pt x="71" y="2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9" y="3"/>
                  </a:lnTo>
                  <a:lnTo>
                    <a:pt x="97" y="1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2" y="7"/>
                  </a:lnTo>
                  <a:lnTo>
                    <a:pt x="110" y="12"/>
                  </a:lnTo>
                  <a:lnTo>
                    <a:pt x="110" y="19"/>
                  </a:lnTo>
                  <a:lnTo>
                    <a:pt x="114" y="25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7" y="56"/>
                  </a:lnTo>
                  <a:lnTo>
                    <a:pt x="114" y="60"/>
                  </a:lnTo>
                  <a:lnTo>
                    <a:pt x="111" y="62"/>
                  </a:lnTo>
                  <a:lnTo>
                    <a:pt x="110" y="65"/>
                  </a:lnTo>
                  <a:lnTo>
                    <a:pt x="111" y="66"/>
                  </a:lnTo>
                  <a:lnTo>
                    <a:pt x="116" y="66"/>
                  </a:lnTo>
                  <a:lnTo>
                    <a:pt x="119" y="62"/>
                  </a:lnTo>
                  <a:lnTo>
                    <a:pt x="122" y="64"/>
                  </a:lnTo>
                  <a:lnTo>
                    <a:pt x="127" y="67"/>
                  </a:lnTo>
                  <a:lnTo>
                    <a:pt x="132" y="75"/>
                  </a:lnTo>
                  <a:lnTo>
                    <a:pt x="137" y="73"/>
                  </a:lnTo>
                  <a:lnTo>
                    <a:pt x="139" y="71"/>
                  </a:lnTo>
                  <a:lnTo>
                    <a:pt x="146" y="70"/>
                  </a:lnTo>
                  <a:lnTo>
                    <a:pt x="148" y="66"/>
                  </a:lnTo>
                  <a:lnTo>
                    <a:pt x="153" y="60"/>
                  </a:lnTo>
                  <a:lnTo>
                    <a:pt x="153" y="51"/>
                  </a:lnTo>
                  <a:lnTo>
                    <a:pt x="156" y="49"/>
                  </a:lnTo>
                  <a:lnTo>
                    <a:pt x="162" y="50"/>
                  </a:lnTo>
                  <a:lnTo>
                    <a:pt x="166" y="56"/>
                  </a:lnTo>
                  <a:lnTo>
                    <a:pt x="167" y="61"/>
                  </a:lnTo>
                  <a:lnTo>
                    <a:pt x="169" y="70"/>
                  </a:lnTo>
                  <a:lnTo>
                    <a:pt x="171" y="71"/>
                  </a:lnTo>
                  <a:lnTo>
                    <a:pt x="173" y="75"/>
                  </a:lnTo>
                  <a:lnTo>
                    <a:pt x="173" y="76"/>
                  </a:lnTo>
                  <a:lnTo>
                    <a:pt x="178" y="80"/>
                  </a:lnTo>
                  <a:lnTo>
                    <a:pt x="175" y="95"/>
                  </a:lnTo>
                  <a:lnTo>
                    <a:pt x="173" y="98"/>
                  </a:lnTo>
                  <a:lnTo>
                    <a:pt x="165" y="105"/>
                  </a:lnTo>
                  <a:lnTo>
                    <a:pt x="161" y="111"/>
                  </a:lnTo>
                  <a:lnTo>
                    <a:pt x="161" y="113"/>
                  </a:lnTo>
                  <a:lnTo>
                    <a:pt x="164" y="113"/>
                  </a:lnTo>
                  <a:lnTo>
                    <a:pt x="165" y="115"/>
                  </a:lnTo>
                  <a:lnTo>
                    <a:pt x="169" y="114"/>
                  </a:lnTo>
                  <a:lnTo>
                    <a:pt x="170" y="116"/>
                  </a:lnTo>
                  <a:lnTo>
                    <a:pt x="172" y="118"/>
                  </a:lnTo>
                  <a:lnTo>
                    <a:pt x="176" y="118"/>
                  </a:lnTo>
                  <a:lnTo>
                    <a:pt x="183" y="123"/>
                  </a:lnTo>
                  <a:lnTo>
                    <a:pt x="193" y="123"/>
                  </a:lnTo>
                  <a:lnTo>
                    <a:pt x="196" y="123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2" y="135"/>
                  </a:lnTo>
                  <a:lnTo>
                    <a:pt x="205" y="140"/>
                  </a:lnTo>
                  <a:lnTo>
                    <a:pt x="207" y="143"/>
                  </a:lnTo>
                  <a:lnTo>
                    <a:pt x="213" y="145"/>
                  </a:lnTo>
                  <a:lnTo>
                    <a:pt x="218" y="150"/>
                  </a:lnTo>
                  <a:lnTo>
                    <a:pt x="224" y="148"/>
                  </a:lnTo>
                  <a:lnTo>
                    <a:pt x="224" y="153"/>
                  </a:lnTo>
                  <a:lnTo>
                    <a:pt x="226" y="158"/>
                  </a:lnTo>
                  <a:lnTo>
                    <a:pt x="227" y="164"/>
                  </a:lnTo>
                  <a:lnTo>
                    <a:pt x="225" y="172"/>
                  </a:lnTo>
                  <a:lnTo>
                    <a:pt x="227" y="177"/>
                  </a:lnTo>
                  <a:lnTo>
                    <a:pt x="227" y="178"/>
                  </a:lnTo>
                  <a:lnTo>
                    <a:pt x="223" y="178"/>
                  </a:lnTo>
                  <a:lnTo>
                    <a:pt x="221" y="181"/>
                  </a:lnTo>
                  <a:lnTo>
                    <a:pt x="221" y="189"/>
                  </a:lnTo>
                  <a:lnTo>
                    <a:pt x="218" y="189"/>
                  </a:lnTo>
                  <a:lnTo>
                    <a:pt x="218" y="191"/>
                  </a:lnTo>
                  <a:lnTo>
                    <a:pt x="218" y="196"/>
                  </a:lnTo>
                  <a:lnTo>
                    <a:pt x="216" y="201"/>
                  </a:lnTo>
                  <a:lnTo>
                    <a:pt x="218" y="228"/>
                  </a:lnTo>
                  <a:lnTo>
                    <a:pt x="196" y="224"/>
                  </a:lnTo>
                  <a:lnTo>
                    <a:pt x="189" y="220"/>
                  </a:lnTo>
                  <a:lnTo>
                    <a:pt x="186" y="217"/>
                  </a:lnTo>
                  <a:lnTo>
                    <a:pt x="180" y="217"/>
                  </a:lnTo>
                  <a:lnTo>
                    <a:pt x="169" y="215"/>
                  </a:lnTo>
                  <a:lnTo>
                    <a:pt x="160" y="210"/>
                  </a:lnTo>
                  <a:lnTo>
                    <a:pt x="154" y="206"/>
                  </a:lnTo>
                  <a:lnTo>
                    <a:pt x="144" y="201"/>
                  </a:lnTo>
                  <a:lnTo>
                    <a:pt x="133" y="193"/>
                  </a:lnTo>
                  <a:lnTo>
                    <a:pt x="119" y="188"/>
                  </a:lnTo>
                  <a:lnTo>
                    <a:pt x="105" y="169"/>
                  </a:lnTo>
                  <a:lnTo>
                    <a:pt x="69" y="141"/>
                  </a:lnTo>
                  <a:lnTo>
                    <a:pt x="64" y="135"/>
                  </a:lnTo>
                  <a:lnTo>
                    <a:pt x="59" y="131"/>
                  </a:lnTo>
                  <a:lnTo>
                    <a:pt x="49" y="129"/>
                  </a:lnTo>
                  <a:lnTo>
                    <a:pt x="36" y="123"/>
                  </a:lnTo>
                  <a:lnTo>
                    <a:pt x="28" y="109"/>
                  </a:lnTo>
                  <a:lnTo>
                    <a:pt x="19" y="105"/>
                  </a:lnTo>
                  <a:lnTo>
                    <a:pt x="16" y="103"/>
                  </a:lnTo>
                  <a:lnTo>
                    <a:pt x="16" y="98"/>
                  </a:lnTo>
                  <a:lnTo>
                    <a:pt x="15" y="95"/>
                  </a:lnTo>
                  <a:lnTo>
                    <a:pt x="4" y="92"/>
                  </a:lnTo>
                  <a:lnTo>
                    <a:pt x="3" y="88"/>
                  </a:lnTo>
                  <a:lnTo>
                    <a:pt x="0" y="88"/>
                  </a:lnTo>
                  <a:lnTo>
                    <a:pt x="3" y="87"/>
                  </a:lnTo>
                  <a:lnTo>
                    <a:pt x="3" y="86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Freeform 42"/>
            <p:cNvSpPr>
              <a:spLocks noChangeAspect="1"/>
            </p:cNvSpPr>
            <p:nvPr/>
          </p:nvSpPr>
          <p:spPr bwMode="gray">
            <a:xfrm>
              <a:off x="4101817" y="3273425"/>
              <a:ext cx="422275" cy="433387"/>
            </a:xfrm>
            <a:custGeom>
              <a:avLst/>
              <a:gdLst>
                <a:gd name="T0" fmla="*/ 408 w 417"/>
                <a:gd name="T1" fmla="*/ 5 h 479"/>
                <a:gd name="T2" fmla="*/ 377 w 417"/>
                <a:gd name="T3" fmla="*/ 16 h 479"/>
                <a:gd name="T4" fmla="*/ 343 w 417"/>
                <a:gd name="T5" fmla="*/ 0 h 479"/>
                <a:gd name="T6" fmla="*/ 300 w 417"/>
                <a:gd name="T7" fmla="*/ 17 h 479"/>
                <a:gd name="T8" fmla="*/ 274 w 417"/>
                <a:gd name="T9" fmla="*/ 47 h 479"/>
                <a:gd name="T10" fmla="*/ 274 w 417"/>
                <a:gd name="T11" fmla="*/ 101 h 479"/>
                <a:gd name="T12" fmla="*/ 267 w 417"/>
                <a:gd name="T13" fmla="*/ 114 h 479"/>
                <a:gd name="T14" fmla="*/ 234 w 417"/>
                <a:gd name="T15" fmla="*/ 96 h 479"/>
                <a:gd name="T16" fmla="*/ 205 w 417"/>
                <a:gd name="T17" fmla="*/ 90 h 479"/>
                <a:gd name="T18" fmla="*/ 118 w 417"/>
                <a:gd name="T19" fmla="*/ 84 h 479"/>
                <a:gd name="T20" fmla="*/ 111 w 417"/>
                <a:gd name="T21" fmla="*/ 117 h 479"/>
                <a:gd name="T22" fmla="*/ 121 w 417"/>
                <a:gd name="T23" fmla="*/ 140 h 479"/>
                <a:gd name="T24" fmla="*/ 166 w 417"/>
                <a:gd name="T25" fmla="*/ 124 h 479"/>
                <a:gd name="T26" fmla="*/ 177 w 417"/>
                <a:gd name="T27" fmla="*/ 157 h 479"/>
                <a:gd name="T28" fmla="*/ 158 w 417"/>
                <a:gd name="T29" fmla="*/ 204 h 479"/>
                <a:gd name="T30" fmla="*/ 173 w 417"/>
                <a:gd name="T31" fmla="*/ 246 h 479"/>
                <a:gd name="T32" fmla="*/ 169 w 417"/>
                <a:gd name="T33" fmla="*/ 275 h 479"/>
                <a:gd name="T34" fmla="*/ 161 w 417"/>
                <a:gd name="T35" fmla="*/ 329 h 479"/>
                <a:gd name="T36" fmla="*/ 127 w 417"/>
                <a:gd name="T37" fmla="*/ 318 h 479"/>
                <a:gd name="T38" fmla="*/ 92 w 417"/>
                <a:gd name="T39" fmla="*/ 310 h 479"/>
                <a:gd name="T40" fmla="*/ 74 w 417"/>
                <a:gd name="T41" fmla="*/ 313 h 479"/>
                <a:gd name="T42" fmla="*/ 42 w 417"/>
                <a:gd name="T43" fmla="*/ 333 h 479"/>
                <a:gd name="T44" fmla="*/ 27 w 417"/>
                <a:gd name="T45" fmla="*/ 350 h 479"/>
                <a:gd name="T46" fmla="*/ 31 w 417"/>
                <a:gd name="T47" fmla="*/ 375 h 479"/>
                <a:gd name="T48" fmla="*/ 31 w 417"/>
                <a:gd name="T49" fmla="*/ 394 h 479"/>
                <a:gd name="T50" fmla="*/ 8 w 417"/>
                <a:gd name="T51" fmla="*/ 397 h 479"/>
                <a:gd name="T52" fmla="*/ 0 w 417"/>
                <a:gd name="T53" fmla="*/ 419 h 479"/>
                <a:gd name="T54" fmla="*/ 19 w 417"/>
                <a:gd name="T55" fmla="*/ 434 h 479"/>
                <a:gd name="T56" fmla="*/ 40 w 417"/>
                <a:gd name="T57" fmla="*/ 456 h 479"/>
                <a:gd name="T58" fmla="*/ 63 w 417"/>
                <a:gd name="T59" fmla="*/ 469 h 479"/>
                <a:gd name="T60" fmla="*/ 80 w 417"/>
                <a:gd name="T61" fmla="*/ 449 h 479"/>
                <a:gd name="T62" fmla="*/ 100 w 417"/>
                <a:gd name="T63" fmla="*/ 447 h 479"/>
                <a:gd name="T64" fmla="*/ 121 w 417"/>
                <a:gd name="T65" fmla="*/ 468 h 479"/>
                <a:gd name="T66" fmla="*/ 140 w 417"/>
                <a:gd name="T67" fmla="*/ 452 h 479"/>
                <a:gd name="T68" fmla="*/ 161 w 417"/>
                <a:gd name="T69" fmla="*/ 444 h 479"/>
                <a:gd name="T70" fmla="*/ 177 w 417"/>
                <a:gd name="T71" fmla="*/ 445 h 479"/>
                <a:gd name="T72" fmla="*/ 188 w 417"/>
                <a:gd name="T73" fmla="*/ 466 h 479"/>
                <a:gd name="T74" fmla="*/ 232 w 417"/>
                <a:gd name="T75" fmla="*/ 437 h 479"/>
                <a:gd name="T76" fmla="*/ 261 w 417"/>
                <a:gd name="T77" fmla="*/ 415 h 479"/>
                <a:gd name="T78" fmla="*/ 278 w 417"/>
                <a:gd name="T79" fmla="*/ 376 h 479"/>
                <a:gd name="T80" fmla="*/ 282 w 417"/>
                <a:gd name="T81" fmla="*/ 337 h 479"/>
                <a:gd name="T82" fmla="*/ 312 w 417"/>
                <a:gd name="T83" fmla="*/ 280 h 479"/>
                <a:gd name="T84" fmla="*/ 348 w 417"/>
                <a:gd name="T85" fmla="*/ 254 h 479"/>
                <a:gd name="T86" fmla="*/ 364 w 417"/>
                <a:gd name="T87" fmla="*/ 237 h 479"/>
                <a:gd name="T88" fmla="*/ 372 w 417"/>
                <a:gd name="T89" fmla="*/ 141 h 479"/>
                <a:gd name="T90" fmla="*/ 391 w 417"/>
                <a:gd name="T91" fmla="*/ 73 h 479"/>
                <a:gd name="T92" fmla="*/ 417 w 417"/>
                <a:gd name="T93" fmla="*/ 17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7" h="479">
                  <a:moveTo>
                    <a:pt x="414" y="0"/>
                  </a:moveTo>
                  <a:lnTo>
                    <a:pt x="408" y="5"/>
                  </a:lnTo>
                  <a:lnTo>
                    <a:pt x="393" y="12"/>
                  </a:lnTo>
                  <a:lnTo>
                    <a:pt x="377" y="16"/>
                  </a:lnTo>
                  <a:lnTo>
                    <a:pt x="360" y="10"/>
                  </a:lnTo>
                  <a:lnTo>
                    <a:pt x="343" y="0"/>
                  </a:lnTo>
                  <a:lnTo>
                    <a:pt x="323" y="3"/>
                  </a:lnTo>
                  <a:lnTo>
                    <a:pt x="300" y="17"/>
                  </a:lnTo>
                  <a:lnTo>
                    <a:pt x="283" y="33"/>
                  </a:lnTo>
                  <a:lnTo>
                    <a:pt x="274" y="47"/>
                  </a:lnTo>
                  <a:lnTo>
                    <a:pt x="272" y="58"/>
                  </a:lnTo>
                  <a:lnTo>
                    <a:pt x="274" y="101"/>
                  </a:lnTo>
                  <a:lnTo>
                    <a:pt x="272" y="111"/>
                  </a:lnTo>
                  <a:lnTo>
                    <a:pt x="267" y="114"/>
                  </a:lnTo>
                  <a:lnTo>
                    <a:pt x="244" y="96"/>
                  </a:lnTo>
                  <a:lnTo>
                    <a:pt x="234" y="96"/>
                  </a:lnTo>
                  <a:lnTo>
                    <a:pt x="220" y="91"/>
                  </a:lnTo>
                  <a:lnTo>
                    <a:pt x="205" y="90"/>
                  </a:lnTo>
                  <a:lnTo>
                    <a:pt x="194" y="84"/>
                  </a:lnTo>
                  <a:lnTo>
                    <a:pt x="118" y="84"/>
                  </a:lnTo>
                  <a:lnTo>
                    <a:pt x="112" y="98"/>
                  </a:lnTo>
                  <a:lnTo>
                    <a:pt x="111" y="117"/>
                  </a:lnTo>
                  <a:lnTo>
                    <a:pt x="112" y="135"/>
                  </a:lnTo>
                  <a:lnTo>
                    <a:pt x="121" y="140"/>
                  </a:lnTo>
                  <a:lnTo>
                    <a:pt x="137" y="117"/>
                  </a:lnTo>
                  <a:lnTo>
                    <a:pt x="166" y="124"/>
                  </a:lnTo>
                  <a:lnTo>
                    <a:pt x="176" y="137"/>
                  </a:lnTo>
                  <a:lnTo>
                    <a:pt x="177" y="157"/>
                  </a:lnTo>
                  <a:lnTo>
                    <a:pt x="159" y="187"/>
                  </a:lnTo>
                  <a:lnTo>
                    <a:pt x="158" y="204"/>
                  </a:lnTo>
                  <a:lnTo>
                    <a:pt x="162" y="218"/>
                  </a:lnTo>
                  <a:lnTo>
                    <a:pt x="173" y="246"/>
                  </a:lnTo>
                  <a:lnTo>
                    <a:pt x="172" y="262"/>
                  </a:lnTo>
                  <a:lnTo>
                    <a:pt x="169" y="275"/>
                  </a:lnTo>
                  <a:lnTo>
                    <a:pt x="166" y="312"/>
                  </a:lnTo>
                  <a:lnTo>
                    <a:pt x="161" y="329"/>
                  </a:lnTo>
                  <a:lnTo>
                    <a:pt x="145" y="334"/>
                  </a:lnTo>
                  <a:lnTo>
                    <a:pt x="127" y="318"/>
                  </a:lnTo>
                  <a:lnTo>
                    <a:pt x="102" y="321"/>
                  </a:lnTo>
                  <a:lnTo>
                    <a:pt x="92" y="310"/>
                  </a:lnTo>
                  <a:lnTo>
                    <a:pt x="85" y="305"/>
                  </a:lnTo>
                  <a:lnTo>
                    <a:pt x="74" y="313"/>
                  </a:lnTo>
                  <a:lnTo>
                    <a:pt x="65" y="324"/>
                  </a:lnTo>
                  <a:lnTo>
                    <a:pt x="42" y="333"/>
                  </a:lnTo>
                  <a:lnTo>
                    <a:pt x="32" y="342"/>
                  </a:lnTo>
                  <a:lnTo>
                    <a:pt x="27" y="350"/>
                  </a:lnTo>
                  <a:lnTo>
                    <a:pt x="26" y="363"/>
                  </a:lnTo>
                  <a:lnTo>
                    <a:pt x="31" y="375"/>
                  </a:lnTo>
                  <a:lnTo>
                    <a:pt x="33" y="390"/>
                  </a:lnTo>
                  <a:lnTo>
                    <a:pt x="31" y="394"/>
                  </a:lnTo>
                  <a:lnTo>
                    <a:pt x="19" y="394"/>
                  </a:lnTo>
                  <a:lnTo>
                    <a:pt x="8" y="397"/>
                  </a:lnTo>
                  <a:lnTo>
                    <a:pt x="2" y="404"/>
                  </a:lnTo>
                  <a:lnTo>
                    <a:pt x="0" y="419"/>
                  </a:lnTo>
                  <a:lnTo>
                    <a:pt x="13" y="425"/>
                  </a:lnTo>
                  <a:lnTo>
                    <a:pt x="19" y="434"/>
                  </a:lnTo>
                  <a:lnTo>
                    <a:pt x="33" y="449"/>
                  </a:lnTo>
                  <a:lnTo>
                    <a:pt x="40" y="456"/>
                  </a:lnTo>
                  <a:lnTo>
                    <a:pt x="49" y="479"/>
                  </a:lnTo>
                  <a:lnTo>
                    <a:pt x="63" y="469"/>
                  </a:lnTo>
                  <a:lnTo>
                    <a:pt x="73" y="463"/>
                  </a:lnTo>
                  <a:lnTo>
                    <a:pt x="80" y="449"/>
                  </a:lnTo>
                  <a:lnTo>
                    <a:pt x="90" y="444"/>
                  </a:lnTo>
                  <a:lnTo>
                    <a:pt x="100" y="447"/>
                  </a:lnTo>
                  <a:lnTo>
                    <a:pt x="105" y="458"/>
                  </a:lnTo>
                  <a:lnTo>
                    <a:pt x="121" y="468"/>
                  </a:lnTo>
                  <a:lnTo>
                    <a:pt x="133" y="465"/>
                  </a:lnTo>
                  <a:lnTo>
                    <a:pt x="140" y="452"/>
                  </a:lnTo>
                  <a:lnTo>
                    <a:pt x="148" y="446"/>
                  </a:lnTo>
                  <a:lnTo>
                    <a:pt x="161" y="444"/>
                  </a:lnTo>
                  <a:lnTo>
                    <a:pt x="175" y="440"/>
                  </a:lnTo>
                  <a:lnTo>
                    <a:pt x="177" y="445"/>
                  </a:lnTo>
                  <a:lnTo>
                    <a:pt x="178" y="463"/>
                  </a:lnTo>
                  <a:lnTo>
                    <a:pt x="188" y="466"/>
                  </a:lnTo>
                  <a:lnTo>
                    <a:pt x="209" y="458"/>
                  </a:lnTo>
                  <a:lnTo>
                    <a:pt x="232" y="437"/>
                  </a:lnTo>
                  <a:lnTo>
                    <a:pt x="246" y="430"/>
                  </a:lnTo>
                  <a:lnTo>
                    <a:pt x="261" y="415"/>
                  </a:lnTo>
                  <a:lnTo>
                    <a:pt x="274" y="394"/>
                  </a:lnTo>
                  <a:lnTo>
                    <a:pt x="278" y="376"/>
                  </a:lnTo>
                  <a:lnTo>
                    <a:pt x="278" y="358"/>
                  </a:lnTo>
                  <a:lnTo>
                    <a:pt x="282" y="337"/>
                  </a:lnTo>
                  <a:lnTo>
                    <a:pt x="289" y="316"/>
                  </a:lnTo>
                  <a:lnTo>
                    <a:pt x="312" y="280"/>
                  </a:lnTo>
                  <a:lnTo>
                    <a:pt x="329" y="264"/>
                  </a:lnTo>
                  <a:lnTo>
                    <a:pt x="348" y="254"/>
                  </a:lnTo>
                  <a:lnTo>
                    <a:pt x="363" y="241"/>
                  </a:lnTo>
                  <a:lnTo>
                    <a:pt x="364" y="237"/>
                  </a:lnTo>
                  <a:lnTo>
                    <a:pt x="371" y="207"/>
                  </a:lnTo>
                  <a:lnTo>
                    <a:pt x="372" y="141"/>
                  </a:lnTo>
                  <a:lnTo>
                    <a:pt x="381" y="97"/>
                  </a:lnTo>
                  <a:lnTo>
                    <a:pt x="391" y="73"/>
                  </a:lnTo>
                  <a:lnTo>
                    <a:pt x="412" y="36"/>
                  </a:lnTo>
                  <a:lnTo>
                    <a:pt x="417" y="17"/>
                  </a:lnTo>
                  <a:lnTo>
                    <a:pt x="414" y="0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Freeform 43"/>
            <p:cNvSpPr>
              <a:spLocks noChangeAspect="1"/>
            </p:cNvSpPr>
            <p:nvPr/>
          </p:nvSpPr>
          <p:spPr bwMode="gray">
            <a:xfrm>
              <a:off x="4006567" y="3346450"/>
              <a:ext cx="103187" cy="66675"/>
            </a:xfrm>
            <a:custGeom>
              <a:avLst/>
              <a:gdLst>
                <a:gd name="T0" fmla="*/ 107 w 107"/>
                <a:gd name="T1" fmla="*/ 0 h 69"/>
                <a:gd name="T2" fmla="*/ 67 w 107"/>
                <a:gd name="T3" fmla="*/ 0 h 69"/>
                <a:gd name="T4" fmla="*/ 25 w 107"/>
                <a:gd name="T5" fmla="*/ 3 h 69"/>
                <a:gd name="T6" fmla="*/ 21 w 107"/>
                <a:gd name="T7" fmla="*/ 4 h 69"/>
                <a:gd name="T8" fmla="*/ 21 w 107"/>
                <a:gd name="T9" fmla="*/ 14 h 69"/>
                <a:gd name="T10" fmla="*/ 14 w 107"/>
                <a:gd name="T11" fmla="*/ 26 h 69"/>
                <a:gd name="T12" fmla="*/ 11 w 107"/>
                <a:gd name="T13" fmla="*/ 37 h 69"/>
                <a:gd name="T14" fmla="*/ 0 w 107"/>
                <a:gd name="T15" fmla="*/ 56 h 69"/>
                <a:gd name="T16" fmla="*/ 15 w 107"/>
                <a:gd name="T17" fmla="*/ 63 h 69"/>
                <a:gd name="T18" fmla="*/ 15 w 107"/>
                <a:gd name="T19" fmla="*/ 65 h 69"/>
                <a:gd name="T20" fmla="*/ 13 w 107"/>
                <a:gd name="T21" fmla="*/ 69 h 69"/>
                <a:gd name="T22" fmla="*/ 13 w 107"/>
                <a:gd name="T23" fmla="*/ 68 h 69"/>
                <a:gd name="T24" fmla="*/ 36 w 107"/>
                <a:gd name="T25" fmla="*/ 63 h 69"/>
                <a:gd name="T26" fmla="*/ 107 w 107"/>
                <a:gd name="T27" fmla="*/ 60 h 69"/>
                <a:gd name="T28" fmla="*/ 105 w 107"/>
                <a:gd name="T29" fmla="*/ 58 h 69"/>
                <a:gd name="T30" fmla="*/ 102 w 107"/>
                <a:gd name="T31" fmla="*/ 38 h 69"/>
                <a:gd name="T32" fmla="*/ 101 w 107"/>
                <a:gd name="T33" fmla="*/ 15 h 69"/>
                <a:gd name="T34" fmla="*/ 107 w 107"/>
                <a:gd name="T3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69">
                  <a:moveTo>
                    <a:pt x="107" y="0"/>
                  </a:moveTo>
                  <a:lnTo>
                    <a:pt x="67" y="0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21" y="14"/>
                  </a:lnTo>
                  <a:lnTo>
                    <a:pt x="14" y="26"/>
                  </a:lnTo>
                  <a:lnTo>
                    <a:pt x="11" y="37"/>
                  </a:lnTo>
                  <a:lnTo>
                    <a:pt x="0" y="56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36" y="63"/>
                  </a:lnTo>
                  <a:lnTo>
                    <a:pt x="107" y="60"/>
                  </a:lnTo>
                  <a:lnTo>
                    <a:pt x="105" y="58"/>
                  </a:lnTo>
                  <a:lnTo>
                    <a:pt x="102" y="38"/>
                  </a:lnTo>
                  <a:lnTo>
                    <a:pt x="101" y="1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Freeform 44"/>
            <p:cNvSpPr>
              <a:spLocks noChangeAspect="1"/>
            </p:cNvSpPr>
            <p:nvPr/>
          </p:nvSpPr>
          <p:spPr bwMode="gray">
            <a:xfrm>
              <a:off x="5095592" y="3575050"/>
              <a:ext cx="92075" cy="96837"/>
            </a:xfrm>
            <a:custGeom>
              <a:avLst/>
              <a:gdLst>
                <a:gd name="T0" fmla="*/ 83 w 93"/>
                <a:gd name="T1" fmla="*/ 5 h 114"/>
                <a:gd name="T2" fmla="*/ 81 w 93"/>
                <a:gd name="T3" fmla="*/ 1 h 114"/>
                <a:gd name="T4" fmla="*/ 76 w 93"/>
                <a:gd name="T5" fmla="*/ 1 h 114"/>
                <a:gd name="T6" fmla="*/ 76 w 93"/>
                <a:gd name="T7" fmla="*/ 0 h 114"/>
                <a:gd name="T8" fmla="*/ 71 w 93"/>
                <a:gd name="T9" fmla="*/ 0 h 114"/>
                <a:gd name="T10" fmla="*/ 59 w 93"/>
                <a:gd name="T11" fmla="*/ 4 h 114"/>
                <a:gd name="T12" fmla="*/ 49 w 93"/>
                <a:gd name="T13" fmla="*/ 4 h 114"/>
                <a:gd name="T14" fmla="*/ 46 w 93"/>
                <a:gd name="T15" fmla="*/ 6 h 114"/>
                <a:gd name="T16" fmla="*/ 45 w 93"/>
                <a:gd name="T17" fmla="*/ 9 h 114"/>
                <a:gd name="T18" fmla="*/ 45 w 93"/>
                <a:gd name="T19" fmla="*/ 17 h 114"/>
                <a:gd name="T20" fmla="*/ 41 w 93"/>
                <a:gd name="T21" fmla="*/ 22 h 114"/>
                <a:gd name="T22" fmla="*/ 33 w 93"/>
                <a:gd name="T23" fmla="*/ 22 h 114"/>
                <a:gd name="T24" fmla="*/ 28 w 93"/>
                <a:gd name="T25" fmla="*/ 25 h 114"/>
                <a:gd name="T26" fmla="*/ 22 w 93"/>
                <a:gd name="T27" fmla="*/ 26 h 114"/>
                <a:gd name="T28" fmla="*/ 19 w 93"/>
                <a:gd name="T29" fmla="*/ 25 h 114"/>
                <a:gd name="T30" fmla="*/ 16 w 93"/>
                <a:gd name="T31" fmla="*/ 16 h 114"/>
                <a:gd name="T32" fmla="*/ 13 w 93"/>
                <a:gd name="T33" fmla="*/ 11 h 114"/>
                <a:gd name="T34" fmla="*/ 11 w 93"/>
                <a:gd name="T35" fmla="*/ 10 h 114"/>
                <a:gd name="T36" fmla="*/ 6 w 93"/>
                <a:gd name="T37" fmla="*/ 10 h 114"/>
                <a:gd name="T38" fmla="*/ 1 w 93"/>
                <a:gd name="T39" fmla="*/ 13 h 114"/>
                <a:gd name="T40" fmla="*/ 1 w 93"/>
                <a:gd name="T41" fmla="*/ 22 h 114"/>
                <a:gd name="T42" fmla="*/ 0 w 93"/>
                <a:gd name="T43" fmla="*/ 22 h 114"/>
                <a:gd name="T44" fmla="*/ 6 w 93"/>
                <a:gd name="T45" fmla="*/ 28 h 114"/>
                <a:gd name="T46" fmla="*/ 8 w 93"/>
                <a:gd name="T47" fmla="*/ 34 h 114"/>
                <a:gd name="T48" fmla="*/ 11 w 93"/>
                <a:gd name="T49" fmla="*/ 58 h 114"/>
                <a:gd name="T50" fmla="*/ 13 w 93"/>
                <a:gd name="T51" fmla="*/ 61 h 114"/>
                <a:gd name="T52" fmla="*/ 16 w 93"/>
                <a:gd name="T53" fmla="*/ 69 h 114"/>
                <a:gd name="T54" fmla="*/ 17 w 93"/>
                <a:gd name="T55" fmla="*/ 79 h 114"/>
                <a:gd name="T56" fmla="*/ 17 w 93"/>
                <a:gd name="T57" fmla="*/ 91 h 114"/>
                <a:gd name="T58" fmla="*/ 18 w 93"/>
                <a:gd name="T59" fmla="*/ 101 h 114"/>
                <a:gd name="T60" fmla="*/ 23 w 93"/>
                <a:gd name="T61" fmla="*/ 108 h 114"/>
                <a:gd name="T62" fmla="*/ 29 w 93"/>
                <a:gd name="T63" fmla="*/ 114 h 114"/>
                <a:gd name="T64" fmla="*/ 32 w 93"/>
                <a:gd name="T65" fmla="*/ 113 h 114"/>
                <a:gd name="T66" fmla="*/ 43 w 93"/>
                <a:gd name="T67" fmla="*/ 110 h 114"/>
                <a:gd name="T68" fmla="*/ 57 w 93"/>
                <a:gd name="T69" fmla="*/ 106 h 114"/>
                <a:gd name="T70" fmla="*/ 68 w 93"/>
                <a:gd name="T71" fmla="*/ 86 h 114"/>
                <a:gd name="T72" fmla="*/ 73 w 93"/>
                <a:gd name="T73" fmla="*/ 80 h 114"/>
                <a:gd name="T74" fmla="*/ 79 w 93"/>
                <a:gd name="T75" fmla="*/ 66 h 114"/>
                <a:gd name="T76" fmla="*/ 89 w 93"/>
                <a:gd name="T77" fmla="*/ 54 h 114"/>
                <a:gd name="T78" fmla="*/ 93 w 93"/>
                <a:gd name="T79" fmla="*/ 48 h 114"/>
                <a:gd name="T80" fmla="*/ 93 w 93"/>
                <a:gd name="T81" fmla="*/ 40 h 114"/>
                <a:gd name="T82" fmla="*/ 91 w 93"/>
                <a:gd name="T83" fmla="*/ 34 h 114"/>
                <a:gd name="T84" fmla="*/ 87 w 93"/>
                <a:gd name="T85" fmla="*/ 31 h 114"/>
                <a:gd name="T86" fmla="*/ 81 w 93"/>
                <a:gd name="T87" fmla="*/ 29 h 114"/>
                <a:gd name="T88" fmla="*/ 77 w 93"/>
                <a:gd name="T89" fmla="*/ 26 h 114"/>
                <a:gd name="T90" fmla="*/ 77 w 93"/>
                <a:gd name="T91" fmla="*/ 22 h 114"/>
                <a:gd name="T92" fmla="*/ 77 w 93"/>
                <a:gd name="T93" fmla="*/ 16 h 114"/>
                <a:gd name="T94" fmla="*/ 78 w 93"/>
                <a:gd name="T95" fmla="*/ 10 h 114"/>
                <a:gd name="T96" fmla="*/ 83 w 93"/>
                <a:gd name="T97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" h="114">
                  <a:moveTo>
                    <a:pt x="83" y="5"/>
                  </a:moveTo>
                  <a:lnTo>
                    <a:pt x="81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59" y="4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5" y="9"/>
                  </a:lnTo>
                  <a:lnTo>
                    <a:pt x="45" y="17"/>
                  </a:lnTo>
                  <a:lnTo>
                    <a:pt x="41" y="22"/>
                  </a:lnTo>
                  <a:lnTo>
                    <a:pt x="33" y="22"/>
                  </a:lnTo>
                  <a:lnTo>
                    <a:pt x="28" y="25"/>
                  </a:lnTo>
                  <a:lnTo>
                    <a:pt x="22" y="26"/>
                  </a:lnTo>
                  <a:lnTo>
                    <a:pt x="19" y="25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6" y="10"/>
                  </a:lnTo>
                  <a:lnTo>
                    <a:pt x="1" y="1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1" y="58"/>
                  </a:lnTo>
                  <a:lnTo>
                    <a:pt x="13" y="61"/>
                  </a:lnTo>
                  <a:lnTo>
                    <a:pt x="16" y="69"/>
                  </a:lnTo>
                  <a:lnTo>
                    <a:pt x="17" y="79"/>
                  </a:lnTo>
                  <a:lnTo>
                    <a:pt x="17" y="91"/>
                  </a:lnTo>
                  <a:lnTo>
                    <a:pt x="18" y="101"/>
                  </a:lnTo>
                  <a:lnTo>
                    <a:pt x="23" y="108"/>
                  </a:lnTo>
                  <a:lnTo>
                    <a:pt x="29" y="114"/>
                  </a:lnTo>
                  <a:lnTo>
                    <a:pt x="32" y="113"/>
                  </a:lnTo>
                  <a:lnTo>
                    <a:pt x="43" y="110"/>
                  </a:lnTo>
                  <a:lnTo>
                    <a:pt x="57" y="106"/>
                  </a:lnTo>
                  <a:lnTo>
                    <a:pt x="68" y="86"/>
                  </a:lnTo>
                  <a:lnTo>
                    <a:pt x="73" y="80"/>
                  </a:lnTo>
                  <a:lnTo>
                    <a:pt x="79" y="66"/>
                  </a:lnTo>
                  <a:lnTo>
                    <a:pt x="89" y="54"/>
                  </a:lnTo>
                  <a:lnTo>
                    <a:pt x="93" y="48"/>
                  </a:lnTo>
                  <a:lnTo>
                    <a:pt x="93" y="40"/>
                  </a:lnTo>
                  <a:lnTo>
                    <a:pt x="91" y="34"/>
                  </a:lnTo>
                  <a:lnTo>
                    <a:pt x="87" y="31"/>
                  </a:lnTo>
                  <a:lnTo>
                    <a:pt x="81" y="29"/>
                  </a:lnTo>
                  <a:lnTo>
                    <a:pt x="77" y="26"/>
                  </a:lnTo>
                  <a:lnTo>
                    <a:pt x="77" y="22"/>
                  </a:lnTo>
                  <a:lnTo>
                    <a:pt x="77" y="16"/>
                  </a:lnTo>
                  <a:lnTo>
                    <a:pt x="78" y="10"/>
                  </a:lnTo>
                  <a:lnTo>
                    <a:pt x="83" y="5"/>
                  </a:lnTo>
                  <a:close/>
                </a:path>
              </a:pathLst>
            </a:custGeom>
            <a:solidFill>
              <a:srgbClr val="FFCC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Freeform 48"/>
            <p:cNvSpPr>
              <a:spLocks noChangeAspect="1"/>
            </p:cNvSpPr>
            <p:nvPr/>
          </p:nvSpPr>
          <p:spPr bwMode="gray">
            <a:xfrm>
              <a:off x="2531779" y="2624137"/>
              <a:ext cx="341313" cy="222250"/>
            </a:xfrm>
            <a:custGeom>
              <a:avLst/>
              <a:gdLst>
                <a:gd name="T0" fmla="*/ 43 w 344"/>
                <a:gd name="T1" fmla="*/ 160 h 244"/>
                <a:gd name="T2" fmla="*/ 28 w 344"/>
                <a:gd name="T3" fmla="*/ 129 h 244"/>
                <a:gd name="T4" fmla="*/ 7 w 344"/>
                <a:gd name="T5" fmla="*/ 113 h 244"/>
                <a:gd name="T6" fmla="*/ 1 w 344"/>
                <a:gd name="T7" fmla="*/ 107 h 244"/>
                <a:gd name="T8" fmla="*/ 35 w 344"/>
                <a:gd name="T9" fmla="*/ 86 h 244"/>
                <a:gd name="T10" fmla="*/ 56 w 344"/>
                <a:gd name="T11" fmla="*/ 33 h 244"/>
                <a:gd name="T12" fmla="*/ 70 w 344"/>
                <a:gd name="T13" fmla="*/ 9 h 244"/>
                <a:gd name="T14" fmla="*/ 92 w 344"/>
                <a:gd name="T15" fmla="*/ 9 h 244"/>
                <a:gd name="T16" fmla="*/ 122 w 344"/>
                <a:gd name="T17" fmla="*/ 5 h 244"/>
                <a:gd name="T18" fmla="*/ 135 w 344"/>
                <a:gd name="T19" fmla="*/ 1 h 244"/>
                <a:gd name="T20" fmla="*/ 168 w 344"/>
                <a:gd name="T21" fmla="*/ 2 h 244"/>
                <a:gd name="T22" fmla="*/ 183 w 344"/>
                <a:gd name="T23" fmla="*/ 9 h 244"/>
                <a:gd name="T24" fmla="*/ 206 w 344"/>
                <a:gd name="T25" fmla="*/ 29 h 244"/>
                <a:gd name="T26" fmla="*/ 221 w 344"/>
                <a:gd name="T27" fmla="*/ 29 h 244"/>
                <a:gd name="T28" fmla="*/ 238 w 344"/>
                <a:gd name="T29" fmla="*/ 58 h 244"/>
                <a:gd name="T30" fmla="*/ 248 w 344"/>
                <a:gd name="T31" fmla="*/ 68 h 244"/>
                <a:gd name="T32" fmla="*/ 258 w 344"/>
                <a:gd name="T33" fmla="*/ 75 h 244"/>
                <a:gd name="T34" fmla="*/ 261 w 344"/>
                <a:gd name="T35" fmla="*/ 82 h 244"/>
                <a:gd name="T36" fmla="*/ 277 w 344"/>
                <a:gd name="T37" fmla="*/ 91 h 244"/>
                <a:gd name="T38" fmla="*/ 289 w 344"/>
                <a:gd name="T39" fmla="*/ 103 h 244"/>
                <a:gd name="T40" fmla="*/ 297 w 344"/>
                <a:gd name="T41" fmla="*/ 123 h 244"/>
                <a:gd name="T42" fmla="*/ 302 w 344"/>
                <a:gd name="T43" fmla="*/ 133 h 244"/>
                <a:gd name="T44" fmla="*/ 309 w 344"/>
                <a:gd name="T45" fmla="*/ 156 h 244"/>
                <a:gd name="T46" fmla="*/ 313 w 344"/>
                <a:gd name="T47" fmla="*/ 181 h 244"/>
                <a:gd name="T48" fmla="*/ 323 w 344"/>
                <a:gd name="T49" fmla="*/ 185 h 244"/>
                <a:gd name="T50" fmla="*/ 332 w 344"/>
                <a:gd name="T51" fmla="*/ 197 h 244"/>
                <a:gd name="T52" fmla="*/ 342 w 344"/>
                <a:gd name="T53" fmla="*/ 212 h 244"/>
                <a:gd name="T54" fmla="*/ 342 w 344"/>
                <a:gd name="T55" fmla="*/ 221 h 244"/>
                <a:gd name="T56" fmla="*/ 344 w 344"/>
                <a:gd name="T57" fmla="*/ 238 h 244"/>
                <a:gd name="T58" fmla="*/ 321 w 344"/>
                <a:gd name="T59" fmla="*/ 242 h 244"/>
                <a:gd name="T60" fmla="*/ 293 w 344"/>
                <a:gd name="T61" fmla="*/ 244 h 244"/>
                <a:gd name="T62" fmla="*/ 271 w 344"/>
                <a:gd name="T63" fmla="*/ 239 h 244"/>
                <a:gd name="T64" fmla="*/ 255 w 344"/>
                <a:gd name="T65" fmla="*/ 238 h 244"/>
                <a:gd name="T66" fmla="*/ 237 w 344"/>
                <a:gd name="T67" fmla="*/ 227 h 244"/>
                <a:gd name="T68" fmla="*/ 162 w 344"/>
                <a:gd name="T69" fmla="*/ 224 h 244"/>
                <a:gd name="T70" fmla="*/ 111 w 344"/>
                <a:gd name="T71" fmla="*/ 236 h 244"/>
                <a:gd name="T72" fmla="*/ 57 w 344"/>
                <a:gd name="T73" fmla="*/ 244 h 244"/>
                <a:gd name="T74" fmla="*/ 43 w 344"/>
                <a:gd name="T75" fmla="*/ 242 h 244"/>
                <a:gd name="T76" fmla="*/ 47 w 344"/>
                <a:gd name="T77" fmla="*/ 199 h 244"/>
                <a:gd name="T78" fmla="*/ 98 w 344"/>
                <a:gd name="T79" fmla="*/ 188 h 244"/>
                <a:gd name="T80" fmla="*/ 127 w 344"/>
                <a:gd name="T81" fmla="*/ 183 h 244"/>
                <a:gd name="T82" fmla="*/ 143 w 344"/>
                <a:gd name="T83" fmla="*/ 182 h 244"/>
                <a:gd name="T84" fmla="*/ 175 w 344"/>
                <a:gd name="T85" fmla="*/ 194 h 244"/>
                <a:gd name="T86" fmla="*/ 203 w 344"/>
                <a:gd name="T87" fmla="*/ 189 h 244"/>
                <a:gd name="T88" fmla="*/ 206 w 344"/>
                <a:gd name="T89" fmla="*/ 177 h 244"/>
                <a:gd name="T90" fmla="*/ 191 w 344"/>
                <a:gd name="T91" fmla="*/ 177 h 244"/>
                <a:gd name="T92" fmla="*/ 165 w 344"/>
                <a:gd name="T93" fmla="*/ 172 h 244"/>
                <a:gd name="T94" fmla="*/ 140 w 344"/>
                <a:gd name="T95" fmla="*/ 162 h 244"/>
                <a:gd name="T96" fmla="*/ 120 w 344"/>
                <a:gd name="T97" fmla="*/ 16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4" h="244">
                  <a:moveTo>
                    <a:pt x="55" y="174"/>
                  </a:moveTo>
                  <a:lnTo>
                    <a:pt x="54" y="174"/>
                  </a:lnTo>
                  <a:lnTo>
                    <a:pt x="50" y="168"/>
                  </a:lnTo>
                  <a:lnTo>
                    <a:pt x="43" y="160"/>
                  </a:lnTo>
                  <a:lnTo>
                    <a:pt x="41" y="147"/>
                  </a:lnTo>
                  <a:lnTo>
                    <a:pt x="39" y="144"/>
                  </a:lnTo>
                  <a:lnTo>
                    <a:pt x="33" y="138"/>
                  </a:lnTo>
                  <a:lnTo>
                    <a:pt x="28" y="129"/>
                  </a:lnTo>
                  <a:lnTo>
                    <a:pt x="18" y="119"/>
                  </a:lnTo>
                  <a:lnTo>
                    <a:pt x="14" y="112"/>
                  </a:lnTo>
                  <a:lnTo>
                    <a:pt x="9" y="112"/>
                  </a:lnTo>
                  <a:lnTo>
                    <a:pt x="7" y="113"/>
                  </a:lnTo>
                  <a:lnTo>
                    <a:pt x="4" y="117"/>
                  </a:lnTo>
                  <a:lnTo>
                    <a:pt x="1" y="112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6" y="107"/>
                  </a:lnTo>
                  <a:lnTo>
                    <a:pt x="17" y="103"/>
                  </a:lnTo>
                  <a:lnTo>
                    <a:pt x="31" y="91"/>
                  </a:lnTo>
                  <a:lnTo>
                    <a:pt x="35" y="86"/>
                  </a:lnTo>
                  <a:lnTo>
                    <a:pt x="40" y="77"/>
                  </a:lnTo>
                  <a:lnTo>
                    <a:pt x="55" y="56"/>
                  </a:lnTo>
                  <a:lnTo>
                    <a:pt x="56" y="50"/>
                  </a:lnTo>
                  <a:lnTo>
                    <a:pt x="56" y="33"/>
                  </a:lnTo>
                  <a:lnTo>
                    <a:pt x="57" y="32"/>
                  </a:lnTo>
                  <a:lnTo>
                    <a:pt x="61" y="29"/>
                  </a:lnTo>
                  <a:lnTo>
                    <a:pt x="65" y="22"/>
                  </a:lnTo>
                  <a:lnTo>
                    <a:pt x="70" y="9"/>
                  </a:lnTo>
                  <a:lnTo>
                    <a:pt x="73" y="9"/>
                  </a:lnTo>
                  <a:lnTo>
                    <a:pt x="76" y="7"/>
                  </a:lnTo>
                  <a:lnTo>
                    <a:pt x="83" y="9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109" y="10"/>
                  </a:lnTo>
                  <a:lnTo>
                    <a:pt x="111" y="7"/>
                  </a:lnTo>
                  <a:lnTo>
                    <a:pt x="122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3" y="1"/>
                  </a:lnTo>
                  <a:lnTo>
                    <a:pt x="135" y="1"/>
                  </a:lnTo>
                  <a:lnTo>
                    <a:pt x="141" y="1"/>
                  </a:lnTo>
                  <a:lnTo>
                    <a:pt x="146" y="0"/>
                  </a:lnTo>
                  <a:lnTo>
                    <a:pt x="152" y="2"/>
                  </a:lnTo>
                  <a:lnTo>
                    <a:pt x="168" y="2"/>
                  </a:lnTo>
                  <a:lnTo>
                    <a:pt x="169" y="4"/>
                  </a:lnTo>
                  <a:lnTo>
                    <a:pt x="174" y="2"/>
                  </a:lnTo>
                  <a:lnTo>
                    <a:pt x="176" y="7"/>
                  </a:lnTo>
                  <a:lnTo>
                    <a:pt x="183" y="9"/>
                  </a:lnTo>
                  <a:lnTo>
                    <a:pt x="194" y="17"/>
                  </a:lnTo>
                  <a:lnTo>
                    <a:pt x="195" y="23"/>
                  </a:lnTo>
                  <a:lnTo>
                    <a:pt x="202" y="31"/>
                  </a:lnTo>
                  <a:lnTo>
                    <a:pt x="206" y="29"/>
                  </a:lnTo>
                  <a:lnTo>
                    <a:pt x="212" y="28"/>
                  </a:lnTo>
                  <a:lnTo>
                    <a:pt x="212" y="32"/>
                  </a:lnTo>
                  <a:lnTo>
                    <a:pt x="216" y="33"/>
                  </a:lnTo>
                  <a:lnTo>
                    <a:pt x="221" y="29"/>
                  </a:lnTo>
                  <a:lnTo>
                    <a:pt x="223" y="29"/>
                  </a:lnTo>
                  <a:lnTo>
                    <a:pt x="233" y="44"/>
                  </a:lnTo>
                  <a:lnTo>
                    <a:pt x="238" y="54"/>
                  </a:lnTo>
                  <a:lnTo>
                    <a:pt x="238" y="58"/>
                  </a:lnTo>
                  <a:lnTo>
                    <a:pt x="242" y="59"/>
                  </a:lnTo>
                  <a:lnTo>
                    <a:pt x="245" y="64"/>
                  </a:lnTo>
                  <a:lnTo>
                    <a:pt x="245" y="66"/>
                  </a:lnTo>
                  <a:lnTo>
                    <a:pt x="248" y="68"/>
                  </a:lnTo>
                  <a:lnTo>
                    <a:pt x="251" y="66"/>
                  </a:lnTo>
                  <a:lnTo>
                    <a:pt x="253" y="66"/>
                  </a:lnTo>
                  <a:lnTo>
                    <a:pt x="255" y="74"/>
                  </a:lnTo>
                  <a:lnTo>
                    <a:pt x="258" y="75"/>
                  </a:lnTo>
                  <a:lnTo>
                    <a:pt x="260" y="79"/>
                  </a:lnTo>
                  <a:lnTo>
                    <a:pt x="256" y="80"/>
                  </a:lnTo>
                  <a:lnTo>
                    <a:pt x="256" y="81"/>
                  </a:lnTo>
                  <a:lnTo>
                    <a:pt x="261" y="82"/>
                  </a:lnTo>
                  <a:lnTo>
                    <a:pt x="264" y="86"/>
                  </a:lnTo>
                  <a:lnTo>
                    <a:pt x="267" y="88"/>
                  </a:lnTo>
                  <a:lnTo>
                    <a:pt x="271" y="88"/>
                  </a:lnTo>
                  <a:lnTo>
                    <a:pt x="277" y="91"/>
                  </a:lnTo>
                  <a:lnTo>
                    <a:pt x="280" y="95"/>
                  </a:lnTo>
                  <a:lnTo>
                    <a:pt x="281" y="99"/>
                  </a:lnTo>
                  <a:lnTo>
                    <a:pt x="283" y="101"/>
                  </a:lnTo>
                  <a:lnTo>
                    <a:pt x="289" y="103"/>
                  </a:lnTo>
                  <a:lnTo>
                    <a:pt x="296" y="109"/>
                  </a:lnTo>
                  <a:lnTo>
                    <a:pt x="298" y="112"/>
                  </a:lnTo>
                  <a:lnTo>
                    <a:pt x="299" y="115"/>
                  </a:lnTo>
                  <a:lnTo>
                    <a:pt x="297" y="123"/>
                  </a:lnTo>
                  <a:lnTo>
                    <a:pt x="297" y="129"/>
                  </a:lnTo>
                  <a:lnTo>
                    <a:pt x="299" y="129"/>
                  </a:lnTo>
                  <a:lnTo>
                    <a:pt x="301" y="133"/>
                  </a:lnTo>
                  <a:lnTo>
                    <a:pt x="302" y="133"/>
                  </a:lnTo>
                  <a:lnTo>
                    <a:pt x="305" y="136"/>
                  </a:lnTo>
                  <a:lnTo>
                    <a:pt x="307" y="144"/>
                  </a:lnTo>
                  <a:lnTo>
                    <a:pt x="307" y="150"/>
                  </a:lnTo>
                  <a:lnTo>
                    <a:pt x="309" y="156"/>
                  </a:lnTo>
                  <a:lnTo>
                    <a:pt x="310" y="160"/>
                  </a:lnTo>
                  <a:lnTo>
                    <a:pt x="305" y="167"/>
                  </a:lnTo>
                  <a:lnTo>
                    <a:pt x="305" y="169"/>
                  </a:lnTo>
                  <a:lnTo>
                    <a:pt x="313" y="181"/>
                  </a:lnTo>
                  <a:lnTo>
                    <a:pt x="315" y="187"/>
                  </a:lnTo>
                  <a:lnTo>
                    <a:pt x="316" y="188"/>
                  </a:lnTo>
                  <a:lnTo>
                    <a:pt x="320" y="188"/>
                  </a:lnTo>
                  <a:lnTo>
                    <a:pt x="323" y="185"/>
                  </a:lnTo>
                  <a:lnTo>
                    <a:pt x="328" y="185"/>
                  </a:lnTo>
                  <a:lnTo>
                    <a:pt x="328" y="189"/>
                  </a:lnTo>
                  <a:lnTo>
                    <a:pt x="331" y="193"/>
                  </a:lnTo>
                  <a:lnTo>
                    <a:pt x="332" y="197"/>
                  </a:lnTo>
                  <a:lnTo>
                    <a:pt x="335" y="199"/>
                  </a:lnTo>
                  <a:lnTo>
                    <a:pt x="337" y="204"/>
                  </a:lnTo>
                  <a:lnTo>
                    <a:pt x="341" y="209"/>
                  </a:lnTo>
                  <a:lnTo>
                    <a:pt x="342" y="212"/>
                  </a:lnTo>
                  <a:lnTo>
                    <a:pt x="341" y="212"/>
                  </a:lnTo>
                  <a:lnTo>
                    <a:pt x="340" y="214"/>
                  </a:lnTo>
                  <a:lnTo>
                    <a:pt x="342" y="217"/>
                  </a:lnTo>
                  <a:lnTo>
                    <a:pt x="342" y="221"/>
                  </a:lnTo>
                  <a:lnTo>
                    <a:pt x="339" y="225"/>
                  </a:lnTo>
                  <a:lnTo>
                    <a:pt x="340" y="232"/>
                  </a:lnTo>
                  <a:lnTo>
                    <a:pt x="344" y="236"/>
                  </a:lnTo>
                  <a:lnTo>
                    <a:pt x="344" y="238"/>
                  </a:lnTo>
                  <a:lnTo>
                    <a:pt x="341" y="239"/>
                  </a:lnTo>
                  <a:lnTo>
                    <a:pt x="331" y="239"/>
                  </a:lnTo>
                  <a:lnTo>
                    <a:pt x="325" y="242"/>
                  </a:lnTo>
                  <a:lnTo>
                    <a:pt x="321" y="242"/>
                  </a:lnTo>
                  <a:lnTo>
                    <a:pt x="310" y="241"/>
                  </a:lnTo>
                  <a:lnTo>
                    <a:pt x="308" y="242"/>
                  </a:lnTo>
                  <a:lnTo>
                    <a:pt x="301" y="242"/>
                  </a:lnTo>
                  <a:lnTo>
                    <a:pt x="293" y="244"/>
                  </a:lnTo>
                  <a:lnTo>
                    <a:pt x="287" y="244"/>
                  </a:lnTo>
                  <a:lnTo>
                    <a:pt x="282" y="242"/>
                  </a:lnTo>
                  <a:lnTo>
                    <a:pt x="278" y="242"/>
                  </a:lnTo>
                  <a:lnTo>
                    <a:pt x="271" y="239"/>
                  </a:lnTo>
                  <a:lnTo>
                    <a:pt x="264" y="239"/>
                  </a:lnTo>
                  <a:lnTo>
                    <a:pt x="258" y="233"/>
                  </a:lnTo>
                  <a:lnTo>
                    <a:pt x="255" y="235"/>
                  </a:lnTo>
                  <a:lnTo>
                    <a:pt x="255" y="238"/>
                  </a:lnTo>
                  <a:lnTo>
                    <a:pt x="248" y="237"/>
                  </a:lnTo>
                  <a:lnTo>
                    <a:pt x="248" y="231"/>
                  </a:lnTo>
                  <a:lnTo>
                    <a:pt x="245" y="228"/>
                  </a:lnTo>
                  <a:lnTo>
                    <a:pt x="237" y="227"/>
                  </a:lnTo>
                  <a:lnTo>
                    <a:pt x="231" y="228"/>
                  </a:lnTo>
                  <a:lnTo>
                    <a:pt x="226" y="225"/>
                  </a:lnTo>
                  <a:lnTo>
                    <a:pt x="212" y="224"/>
                  </a:lnTo>
                  <a:lnTo>
                    <a:pt x="162" y="224"/>
                  </a:lnTo>
                  <a:lnTo>
                    <a:pt x="159" y="225"/>
                  </a:lnTo>
                  <a:lnTo>
                    <a:pt x="135" y="225"/>
                  </a:lnTo>
                  <a:lnTo>
                    <a:pt x="122" y="231"/>
                  </a:lnTo>
                  <a:lnTo>
                    <a:pt x="111" y="236"/>
                  </a:lnTo>
                  <a:lnTo>
                    <a:pt x="102" y="238"/>
                  </a:lnTo>
                  <a:lnTo>
                    <a:pt x="72" y="237"/>
                  </a:lnTo>
                  <a:lnTo>
                    <a:pt x="68" y="239"/>
                  </a:lnTo>
                  <a:lnTo>
                    <a:pt x="57" y="244"/>
                  </a:lnTo>
                  <a:lnTo>
                    <a:pt x="50" y="244"/>
                  </a:lnTo>
                  <a:lnTo>
                    <a:pt x="46" y="243"/>
                  </a:lnTo>
                  <a:lnTo>
                    <a:pt x="45" y="241"/>
                  </a:lnTo>
                  <a:lnTo>
                    <a:pt x="43" y="242"/>
                  </a:lnTo>
                  <a:lnTo>
                    <a:pt x="44" y="241"/>
                  </a:lnTo>
                  <a:lnTo>
                    <a:pt x="41" y="239"/>
                  </a:lnTo>
                  <a:lnTo>
                    <a:pt x="43" y="205"/>
                  </a:lnTo>
                  <a:lnTo>
                    <a:pt x="47" y="199"/>
                  </a:lnTo>
                  <a:lnTo>
                    <a:pt x="86" y="195"/>
                  </a:lnTo>
                  <a:lnTo>
                    <a:pt x="94" y="195"/>
                  </a:lnTo>
                  <a:lnTo>
                    <a:pt x="95" y="195"/>
                  </a:lnTo>
                  <a:lnTo>
                    <a:pt x="98" y="188"/>
                  </a:lnTo>
                  <a:lnTo>
                    <a:pt x="103" y="187"/>
                  </a:lnTo>
                  <a:lnTo>
                    <a:pt x="106" y="188"/>
                  </a:lnTo>
                  <a:lnTo>
                    <a:pt x="119" y="187"/>
                  </a:lnTo>
                  <a:lnTo>
                    <a:pt x="127" y="183"/>
                  </a:lnTo>
                  <a:lnTo>
                    <a:pt x="131" y="178"/>
                  </a:lnTo>
                  <a:lnTo>
                    <a:pt x="133" y="177"/>
                  </a:lnTo>
                  <a:lnTo>
                    <a:pt x="140" y="178"/>
                  </a:lnTo>
                  <a:lnTo>
                    <a:pt x="143" y="182"/>
                  </a:lnTo>
                  <a:lnTo>
                    <a:pt x="151" y="184"/>
                  </a:lnTo>
                  <a:lnTo>
                    <a:pt x="159" y="189"/>
                  </a:lnTo>
                  <a:lnTo>
                    <a:pt x="167" y="190"/>
                  </a:lnTo>
                  <a:lnTo>
                    <a:pt x="175" y="194"/>
                  </a:lnTo>
                  <a:lnTo>
                    <a:pt x="183" y="194"/>
                  </a:lnTo>
                  <a:lnTo>
                    <a:pt x="185" y="195"/>
                  </a:lnTo>
                  <a:lnTo>
                    <a:pt x="191" y="192"/>
                  </a:lnTo>
                  <a:lnTo>
                    <a:pt x="203" y="189"/>
                  </a:lnTo>
                  <a:lnTo>
                    <a:pt x="207" y="185"/>
                  </a:lnTo>
                  <a:lnTo>
                    <a:pt x="207" y="182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3" y="177"/>
                  </a:lnTo>
                  <a:lnTo>
                    <a:pt x="200" y="176"/>
                  </a:lnTo>
                  <a:lnTo>
                    <a:pt x="195" y="176"/>
                  </a:lnTo>
                  <a:lnTo>
                    <a:pt x="191" y="177"/>
                  </a:lnTo>
                  <a:lnTo>
                    <a:pt x="180" y="182"/>
                  </a:lnTo>
                  <a:lnTo>
                    <a:pt x="175" y="181"/>
                  </a:lnTo>
                  <a:lnTo>
                    <a:pt x="169" y="178"/>
                  </a:lnTo>
                  <a:lnTo>
                    <a:pt x="165" y="172"/>
                  </a:lnTo>
                  <a:lnTo>
                    <a:pt x="164" y="171"/>
                  </a:lnTo>
                  <a:lnTo>
                    <a:pt x="152" y="171"/>
                  </a:lnTo>
                  <a:lnTo>
                    <a:pt x="146" y="163"/>
                  </a:lnTo>
                  <a:lnTo>
                    <a:pt x="140" y="162"/>
                  </a:lnTo>
                  <a:lnTo>
                    <a:pt x="137" y="161"/>
                  </a:lnTo>
                  <a:lnTo>
                    <a:pt x="131" y="162"/>
                  </a:lnTo>
                  <a:lnTo>
                    <a:pt x="126" y="165"/>
                  </a:lnTo>
                  <a:lnTo>
                    <a:pt x="120" y="163"/>
                  </a:lnTo>
                  <a:lnTo>
                    <a:pt x="115" y="168"/>
                  </a:lnTo>
                  <a:lnTo>
                    <a:pt x="111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Freeform 45"/>
            <p:cNvSpPr>
              <a:spLocks noChangeAspect="1"/>
            </p:cNvSpPr>
            <p:nvPr/>
          </p:nvSpPr>
          <p:spPr bwMode="gray">
            <a:xfrm>
              <a:off x="5128929" y="3251200"/>
              <a:ext cx="285750" cy="274637"/>
            </a:xfrm>
            <a:custGeom>
              <a:avLst/>
              <a:gdLst>
                <a:gd name="T0" fmla="*/ 232 w 289"/>
                <a:gd name="T1" fmla="*/ 0 h 302"/>
                <a:gd name="T2" fmla="*/ 205 w 289"/>
                <a:gd name="T3" fmla="*/ 21 h 302"/>
                <a:gd name="T4" fmla="*/ 170 w 289"/>
                <a:gd name="T5" fmla="*/ 19 h 302"/>
                <a:gd name="T6" fmla="*/ 143 w 289"/>
                <a:gd name="T7" fmla="*/ 25 h 302"/>
                <a:gd name="T8" fmla="*/ 120 w 289"/>
                <a:gd name="T9" fmla="*/ 22 h 302"/>
                <a:gd name="T10" fmla="*/ 98 w 289"/>
                <a:gd name="T11" fmla="*/ 25 h 302"/>
                <a:gd name="T12" fmla="*/ 73 w 289"/>
                <a:gd name="T13" fmla="*/ 23 h 302"/>
                <a:gd name="T14" fmla="*/ 66 w 289"/>
                <a:gd name="T15" fmla="*/ 32 h 302"/>
                <a:gd name="T16" fmla="*/ 60 w 289"/>
                <a:gd name="T17" fmla="*/ 59 h 302"/>
                <a:gd name="T18" fmla="*/ 63 w 289"/>
                <a:gd name="T19" fmla="*/ 89 h 302"/>
                <a:gd name="T20" fmla="*/ 73 w 289"/>
                <a:gd name="T21" fmla="*/ 98 h 302"/>
                <a:gd name="T22" fmla="*/ 84 w 289"/>
                <a:gd name="T23" fmla="*/ 105 h 302"/>
                <a:gd name="T24" fmla="*/ 82 w 289"/>
                <a:gd name="T25" fmla="*/ 121 h 302"/>
                <a:gd name="T26" fmla="*/ 67 w 289"/>
                <a:gd name="T27" fmla="*/ 135 h 302"/>
                <a:gd name="T28" fmla="*/ 52 w 289"/>
                <a:gd name="T29" fmla="*/ 147 h 302"/>
                <a:gd name="T30" fmla="*/ 44 w 289"/>
                <a:gd name="T31" fmla="*/ 159 h 302"/>
                <a:gd name="T32" fmla="*/ 20 w 289"/>
                <a:gd name="T33" fmla="*/ 186 h 302"/>
                <a:gd name="T34" fmla="*/ 11 w 289"/>
                <a:gd name="T35" fmla="*/ 202 h 302"/>
                <a:gd name="T36" fmla="*/ 3 w 289"/>
                <a:gd name="T37" fmla="*/ 247 h 302"/>
                <a:gd name="T38" fmla="*/ 0 w 289"/>
                <a:gd name="T39" fmla="*/ 296 h 302"/>
                <a:gd name="T40" fmla="*/ 11 w 289"/>
                <a:gd name="T41" fmla="*/ 302 h 302"/>
                <a:gd name="T42" fmla="*/ 25 w 289"/>
                <a:gd name="T43" fmla="*/ 290 h 302"/>
                <a:gd name="T44" fmla="*/ 36 w 289"/>
                <a:gd name="T45" fmla="*/ 285 h 302"/>
                <a:gd name="T46" fmla="*/ 63 w 289"/>
                <a:gd name="T47" fmla="*/ 283 h 302"/>
                <a:gd name="T48" fmla="*/ 70 w 289"/>
                <a:gd name="T49" fmla="*/ 278 h 302"/>
                <a:gd name="T50" fmla="*/ 110 w 289"/>
                <a:gd name="T51" fmla="*/ 274 h 302"/>
                <a:gd name="T52" fmla="*/ 120 w 289"/>
                <a:gd name="T53" fmla="*/ 240 h 302"/>
                <a:gd name="T54" fmla="*/ 132 w 289"/>
                <a:gd name="T55" fmla="*/ 232 h 302"/>
                <a:gd name="T56" fmla="*/ 147 w 289"/>
                <a:gd name="T57" fmla="*/ 221 h 302"/>
                <a:gd name="T58" fmla="*/ 157 w 289"/>
                <a:gd name="T59" fmla="*/ 222 h 302"/>
                <a:gd name="T60" fmla="*/ 164 w 289"/>
                <a:gd name="T61" fmla="*/ 218 h 302"/>
                <a:gd name="T62" fmla="*/ 183 w 289"/>
                <a:gd name="T63" fmla="*/ 223 h 302"/>
                <a:gd name="T64" fmla="*/ 201 w 289"/>
                <a:gd name="T65" fmla="*/ 211 h 302"/>
                <a:gd name="T66" fmla="*/ 223 w 289"/>
                <a:gd name="T67" fmla="*/ 213 h 302"/>
                <a:gd name="T68" fmla="*/ 234 w 289"/>
                <a:gd name="T69" fmla="*/ 213 h 302"/>
                <a:gd name="T70" fmla="*/ 258 w 289"/>
                <a:gd name="T71" fmla="*/ 181 h 302"/>
                <a:gd name="T72" fmla="*/ 270 w 289"/>
                <a:gd name="T73" fmla="*/ 167 h 302"/>
                <a:gd name="T74" fmla="*/ 286 w 289"/>
                <a:gd name="T75" fmla="*/ 143 h 302"/>
                <a:gd name="T76" fmla="*/ 289 w 289"/>
                <a:gd name="T77" fmla="*/ 110 h 302"/>
                <a:gd name="T78" fmla="*/ 287 w 289"/>
                <a:gd name="T79" fmla="*/ 82 h 302"/>
                <a:gd name="T80" fmla="*/ 278 w 289"/>
                <a:gd name="T81" fmla="*/ 67 h 302"/>
                <a:gd name="T82" fmla="*/ 267 w 289"/>
                <a:gd name="T83" fmla="*/ 61 h 302"/>
                <a:gd name="T84" fmla="*/ 260 w 289"/>
                <a:gd name="T85" fmla="*/ 50 h 302"/>
                <a:gd name="T86" fmla="*/ 253 w 289"/>
                <a:gd name="T87" fmla="*/ 21 h 302"/>
                <a:gd name="T88" fmla="*/ 251 w 289"/>
                <a:gd name="T89" fmla="*/ 11 h 302"/>
                <a:gd name="T90" fmla="*/ 237 w 289"/>
                <a:gd name="T91" fmla="*/ 7 h 302"/>
                <a:gd name="T92" fmla="*/ 232 w 289"/>
                <a:gd name="T93" fmla="*/ 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9" h="302">
                  <a:moveTo>
                    <a:pt x="232" y="3"/>
                  </a:moveTo>
                  <a:lnTo>
                    <a:pt x="232" y="0"/>
                  </a:lnTo>
                  <a:lnTo>
                    <a:pt x="232" y="3"/>
                  </a:lnTo>
                  <a:lnTo>
                    <a:pt x="205" y="21"/>
                  </a:lnTo>
                  <a:lnTo>
                    <a:pt x="186" y="21"/>
                  </a:lnTo>
                  <a:lnTo>
                    <a:pt x="170" y="19"/>
                  </a:lnTo>
                  <a:lnTo>
                    <a:pt x="157" y="24"/>
                  </a:lnTo>
                  <a:lnTo>
                    <a:pt x="143" y="25"/>
                  </a:lnTo>
                  <a:lnTo>
                    <a:pt x="126" y="29"/>
                  </a:lnTo>
                  <a:lnTo>
                    <a:pt x="120" y="22"/>
                  </a:lnTo>
                  <a:lnTo>
                    <a:pt x="108" y="23"/>
                  </a:lnTo>
                  <a:lnTo>
                    <a:pt x="98" y="25"/>
                  </a:lnTo>
                  <a:lnTo>
                    <a:pt x="87" y="22"/>
                  </a:lnTo>
                  <a:lnTo>
                    <a:pt x="73" y="23"/>
                  </a:lnTo>
                  <a:lnTo>
                    <a:pt x="66" y="28"/>
                  </a:lnTo>
                  <a:lnTo>
                    <a:pt x="66" y="32"/>
                  </a:lnTo>
                  <a:lnTo>
                    <a:pt x="63" y="41"/>
                  </a:lnTo>
                  <a:lnTo>
                    <a:pt x="60" y="59"/>
                  </a:lnTo>
                  <a:lnTo>
                    <a:pt x="61" y="81"/>
                  </a:lnTo>
                  <a:lnTo>
                    <a:pt x="63" y="89"/>
                  </a:lnTo>
                  <a:lnTo>
                    <a:pt x="68" y="94"/>
                  </a:lnTo>
                  <a:lnTo>
                    <a:pt x="73" y="98"/>
                  </a:lnTo>
                  <a:lnTo>
                    <a:pt x="82" y="100"/>
                  </a:lnTo>
                  <a:lnTo>
                    <a:pt x="84" y="105"/>
                  </a:lnTo>
                  <a:lnTo>
                    <a:pt x="86" y="113"/>
                  </a:lnTo>
                  <a:lnTo>
                    <a:pt x="82" y="121"/>
                  </a:lnTo>
                  <a:lnTo>
                    <a:pt x="73" y="130"/>
                  </a:lnTo>
                  <a:lnTo>
                    <a:pt x="67" y="135"/>
                  </a:lnTo>
                  <a:lnTo>
                    <a:pt x="56" y="140"/>
                  </a:lnTo>
                  <a:lnTo>
                    <a:pt x="52" y="147"/>
                  </a:lnTo>
                  <a:lnTo>
                    <a:pt x="50" y="153"/>
                  </a:lnTo>
                  <a:lnTo>
                    <a:pt x="44" y="159"/>
                  </a:lnTo>
                  <a:lnTo>
                    <a:pt x="33" y="172"/>
                  </a:lnTo>
                  <a:lnTo>
                    <a:pt x="20" y="186"/>
                  </a:lnTo>
                  <a:lnTo>
                    <a:pt x="17" y="191"/>
                  </a:lnTo>
                  <a:lnTo>
                    <a:pt x="11" y="202"/>
                  </a:lnTo>
                  <a:lnTo>
                    <a:pt x="3" y="233"/>
                  </a:lnTo>
                  <a:lnTo>
                    <a:pt x="3" y="247"/>
                  </a:lnTo>
                  <a:lnTo>
                    <a:pt x="1" y="275"/>
                  </a:lnTo>
                  <a:lnTo>
                    <a:pt x="0" y="296"/>
                  </a:lnTo>
                  <a:lnTo>
                    <a:pt x="4" y="299"/>
                  </a:lnTo>
                  <a:lnTo>
                    <a:pt x="11" y="302"/>
                  </a:lnTo>
                  <a:lnTo>
                    <a:pt x="19" y="301"/>
                  </a:lnTo>
                  <a:lnTo>
                    <a:pt x="25" y="290"/>
                  </a:lnTo>
                  <a:lnTo>
                    <a:pt x="29" y="286"/>
                  </a:lnTo>
                  <a:lnTo>
                    <a:pt x="36" y="285"/>
                  </a:lnTo>
                  <a:lnTo>
                    <a:pt x="41" y="281"/>
                  </a:lnTo>
                  <a:lnTo>
                    <a:pt x="63" y="283"/>
                  </a:lnTo>
                  <a:lnTo>
                    <a:pt x="70" y="280"/>
                  </a:lnTo>
                  <a:lnTo>
                    <a:pt x="70" y="278"/>
                  </a:lnTo>
                  <a:lnTo>
                    <a:pt x="115" y="278"/>
                  </a:lnTo>
                  <a:lnTo>
                    <a:pt x="110" y="274"/>
                  </a:lnTo>
                  <a:lnTo>
                    <a:pt x="122" y="247"/>
                  </a:lnTo>
                  <a:lnTo>
                    <a:pt x="120" y="240"/>
                  </a:lnTo>
                  <a:lnTo>
                    <a:pt x="121" y="234"/>
                  </a:lnTo>
                  <a:lnTo>
                    <a:pt x="132" y="232"/>
                  </a:lnTo>
                  <a:lnTo>
                    <a:pt x="142" y="228"/>
                  </a:lnTo>
                  <a:lnTo>
                    <a:pt x="147" y="221"/>
                  </a:lnTo>
                  <a:lnTo>
                    <a:pt x="153" y="223"/>
                  </a:lnTo>
                  <a:lnTo>
                    <a:pt x="157" y="222"/>
                  </a:lnTo>
                  <a:lnTo>
                    <a:pt x="159" y="216"/>
                  </a:lnTo>
                  <a:lnTo>
                    <a:pt x="164" y="218"/>
                  </a:lnTo>
                  <a:lnTo>
                    <a:pt x="175" y="220"/>
                  </a:lnTo>
                  <a:lnTo>
                    <a:pt x="183" y="223"/>
                  </a:lnTo>
                  <a:lnTo>
                    <a:pt x="195" y="207"/>
                  </a:lnTo>
                  <a:lnTo>
                    <a:pt x="201" y="211"/>
                  </a:lnTo>
                  <a:lnTo>
                    <a:pt x="215" y="216"/>
                  </a:lnTo>
                  <a:lnTo>
                    <a:pt x="223" y="213"/>
                  </a:lnTo>
                  <a:lnTo>
                    <a:pt x="232" y="216"/>
                  </a:lnTo>
                  <a:lnTo>
                    <a:pt x="234" y="213"/>
                  </a:lnTo>
                  <a:lnTo>
                    <a:pt x="240" y="208"/>
                  </a:lnTo>
                  <a:lnTo>
                    <a:pt x="258" y="181"/>
                  </a:lnTo>
                  <a:lnTo>
                    <a:pt x="267" y="170"/>
                  </a:lnTo>
                  <a:lnTo>
                    <a:pt x="270" y="167"/>
                  </a:lnTo>
                  <a:lnTo>
                    <a:pt x="278" y="156"/>
                  </a:lnTo>
                  <a:lnTo>
                    <a:pt x="286" y="143"/>
                  </a:lnTo>
                  <a:lnTo>
                    <a:pt x="288" y="130"/>
                  </a:lnTo>
                  <a:lnTo>
                    <a:pt x="289" y="110"/>
                  </a:lnTo>
                  <a:lnTo>
                    <a:pt x="287" y="100"/>
                  </a:lnTo>
                  <a:lnTo>
                    <a:pt x="287" y="82"/>
                  </a:lnTo>
                  <a:lnTo>
                    <a:pt x="286" y="76"/>
                  </a:lnTo>
                  <a:lnTo>
                    <a:pt x="278" y="67"/>
                  </a:lnTo>
                  <a:lnTo>
                    <a:pt x="274" y="65"/>
                  </a:lnTo>
                  <a:lnTo>
                    <a:pt x="267" y="61"/>
                  </a:lnTo>
                  <a:lnTo>
                    <a:pt x="262" y="56"/>
                  </a:lnTo>
                  <a:lnTo>
                    <a:pt x="260" y="50"/>
                  </a:lnTo>
                  <a:lnTo>
                    <a:pt x="255" y="23"/>
                  </a:lnTo>
                  <a:lnTo>
                    <a:pt x="253" y="21"/>
                  </a:lnTo>
                  <a:lnTo>
                    <a:pt x="251" y="18"/>
                  </a:lnTo>
                  <a:lnTo>
                    <a:pt x="251" y="11"/>
                  </a:lnTo>
                  <a:lnTo>
                    <a:pt x="249" y="9"/>
                  </a:lnTo>
                  <a:lnTo>
                    <a:pt x="237" y="7"/>
                  </a:lnTo>
                  <a:lnTo>
                    <a:pt x="234" y="5"/>
                  </a:lnTo>
                  <a:lnTo>
                    <a:pt x="232" y="3"/>
                  </a:lnTo>
                  <a:close/>
                </a:path>
              </a:pathLst>
            </a:custGeom>
            <a:solidFill>
              <a:srgbClr val="FFCC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Freeform 46"/>
            <p:cNvSpPr>
              <a:spLocks noChangeAspect="1"/>
            </p:cNvSpPr>
            <p:nvPr/>
          </p:nvSpPr>
          <p:spPr bwMode="gray">
            <a:xfrm>
              <a:off x="5090829" y="3509962"/>
              <a:ext cx="101600" cy="87313"/>
            </a:xfrm>
            <a:custGeom>
              <a:avLst/>
              <a:gdLst>
                <a:gd name="T0" fmla="*/ 7 w 104"/>
                <a:gd name="T1" fmla="*/ 92 h 96"/>
                <a:gd name="T2" fmla="*/ 8 w 104"/>
                <a:gd name="T3" fmla="*/ 92 h 96"/>
                <a:gd name="T4" fmla="*/ 8 w 104"/>
                <a:gd name="T5" fmla="*/ 83 h 96"/>
                <a:gd name="T6" fmla="*/ 13 w 104"/>
                <a:gd name="T7" fmla="*/ 80 h 96"/>
                <a:gd name="T8" fmla="*/ 18 w 104"/>
                <a:gd name="T9" fmla="*/ 80 h 96"/>
                <a:gd name="T10" fmla="*/ 20 w 104"/>
                <a:gd name="T11" fmla="*/ 81 h 96"/>
                <a:gd name="T12" fmla="*/ 23 w 104"/>
                <a:gd name="T13" fmla="*/ 86 h 96"/>
                <a:gd name="T14" fmla="*/ 26 w 104"/>
                <a:gd name="T15" fmla="*/ 95 h 96"/>
                <a:gd name="T16" fmla="*/ 29 w 104"/>
                <a:gd name="T17" fmla="*/ 96 h 96"/>
                <a:gd name="T18" fmla="*/ 35 w 104"/>
                <a:gd name="T19" fmla="*/ 95 h 96"/>
                <a:gd name="T20" fmla="*/ 40 w 104"/>
                <a:gd name="T21" fmla="*/ 92 h 96"/>
                <a:gd name="T22" fmla="*/ 48 w 104"/>
                <a:gd name="T23" fmla="*/ 92 h 96"/>
                <a:gd name="T24" fmla="*/ 52 w 104"/>
                <a:gd name="T25" fmla="*/ 87 h 96"/>
                <a:gd name="T26" fmla="*/ 52 w 104"/>
                <a:gd name="T27" fmla="*/ 79 h 96"/>
                <a:gd name="T28" fmla="*/ 53 w 104"/>
                <a:gd name="T29" fmla="*/ 76 h 96"/>
                <a:gd name="T30" fmla="*/ 56 w 104"/>
                <a:gd name="T31" fmla="*/ 74 h 96"/>
                <a:gd name="T32" fmla="*/ 66 w 104"/>
                <a:gd name="T33" fmla="*/ 74 h 96"/>
                <a:gd name="T34" fmla="*/ 78 w 104"/>
                <a:gd name="T35" fmla="*/ 70 h 96"/>
                <a:gd name="T36" fmla="*/ 83 w 104"/>
                <a:gd name="T37" fmla="*/ 70 h 96"/>
                <a:gd name="T38" fmla="*/ 83 w 104"/>
                <a:gd name="T39" fmla="*/ 71 h 96"/>
                <a:gd name="T40" fmla="*/ 88 w 104"/>
                <a:gd name="T41" fmla="*/ 71 h 96"/>
                <a:gd name="T42" fmla="*/ 90 w 104"/>
                <a:gd name="T43" fmla="*/ 75 h 96"/>
                <a:gd name="T44" fmla="*/ 101 w 104"/>
                <a:gd name="T45" fmla="*/ 60 h 96"/>
                <a:gd name="T46" fmla="*/ 104 w 104"/>
                <a:gd name="T47" fmla="*/ 50 h 96"/>
                <a:gd name="T48" fmla="*/ 102 w 104"/>
                <a:gd name="T49" fmla="*/ 43 h 96"/>
                <a:gd name="T50" fmla="*/ 98 w 104"/>
                <a:gd name="T51" fmla="*/ 28 h 96"/>
                <a:gd name="T52" fmla="*/ 85 w 104"/>
                <a:gd name="T53" fmla="*/ 7 h 96"/>
                <a:gd name="T54" fmla="*/ 80 w 104"/>
                <a:gd name="T55" fmla="*/ 0 h 96"/>
                <a:gd name="T56" fmla="*/ 75 w 104"/>
                <a:gd name="T57" fmla="*/ 4 h 96"/>
                <a:gd name="T58" fmla="*/ 68 w 104"/>
                <a:gd name="T59" fmla="*/ 5 h 96"/>
                <a:gd name="T60" fmla="*/ 64 w 104"/>
                <a:gd name="T61" fmla="*/ 9 h 96"/>
                <a:gd name="T62" fmla="*/ 58 w 104"/>
                <a:gd name="T63" fmla="*/ 20 h 96"/>
                <a:gd name="T64" fmla="*/ 50 w 104"/>
                <a:gd name="T65" fmla="*/ 21 h 96"/>
                <a:gd name="T66" fmla="*/ 43 w 104"/>
                <a:gd name="T67" fmla="*/ 18 h 96"/>
                <a:gd name="T68" fmla="*/ 39 w 104"/>
                <a:gd name="T69" fmla="*/ 15 h 96"/>
                <a:gd name="T70" fmla="*/ 36 w 104"/>
                <a:gd name="T71" fmla="*/ 17 h 96"/>
                <a:gd name="T72" fmla="*/ 29 w 104"/>
                <a:gd name="T73" fmla="*/ 24 h 96"/>
                <a:gd name="T74" fmla="*/ 21 w 104"/>
                <a:gd name="T75" fmla="*/ 36 h 96"/>
                <a:gd name="T76" fmla="*/ 14 w 104"/>
                <a:gd name="T77" fmla="*/ 49 h 96"/>
                <a:gd name="T78" fmla="*/ 10 w 104"/>
                <a:gd name="T79" fmla="*/ 60 h 96"/>
                <a:gd name="T80" fmla="*/ 0 w 104"/>
                <a:gd name="T81" fmla="*/ 74 h 96"/>
                <a:gd name="T82" fmla="*/ 0 w 104"/>
                <a:gd name="T83" fmla="*/ 81 h 96"/>
                <a:gd name="T84" fmla="*/ 2 w 104"/>
                <a:gd name="T85" fmla="*/ 85 h 96"/>
                <a:gd name="T86" fmla="*/ 7 w 104"/>
                <a:gd name="T87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96">
                  <a:moveTo>
                    <a:pt x="7" y="92"/>
                  </a:moveTo>
                  <a:lnTo>
                    <a:pt x="8" y="92"/>
                  </a:lnTo>
                  <a:lnTo>
                    <a:pt x="8" y="83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20" y="81"/>
                  </a:lnTo>
                  <a:lnTo>
                    <a:pt x="23" y="86"/>
                  </a:lnTo>
                  <a:lnTo>
                    <a:pt x="26" y="95"/>
                  </a:lnTo>
                  <a:lnTo>
                    <a:pt x="29" y="96"/>
                  </a:lnTo>
                  <a:lnTo>
                    <a:pt x="35" y="95"/>
                  </a:lnTo>
                  <a:lnTo>
                    <a:pt x="40" y="92"/>
                  </a:lnTo>
                  <a:lnTo>
                    <a:pt x="48" y="92"/>
                  </a:lnTo>
                  <a:lnTo>
                    <a:pt x="52" y="87"/>
                  </a:lnTo>
                  <a:lnTo>
                    <a:pt x="52" y="79"/>
                  </a:lnTo>
                  <a:lnTo>
                    <a:pt x="53" y="76"/>
                  </a:lnTo>
                  <a:lnTo>
                    <a:pt x="56" y="74"/>
                  </a:lnTo>
                  <a:lnTo>
                    <a:pt x="66" y="74"/>
                  </a:lnTo>
                  <a:lnTo>
                    <a:pt x="78" y="70"/>
                  </a:lnTo>
                  <a:lnTo>
                    <a:pt x="83" y="70"/>
                  </a:lnTo>
                  <a:lnTo>
                    <a:pt x="83" y="71"/>
                  </a:lnTo>
                  <a:lnTo>
                    <a:pt x="88" y="71"/>
                  </a:lnTo>
                  <a:lnTo>
                    <a:pt x="90" y="75"/>
                  </a:lnTo>
                  <a:lnTo>
                    <a:pt x="101" y="60"/>
                  </a:lnTo>
                  <a:lnTo>
                    <a:pt x="104" y="50"/>
                  </a:lnTo>
                  <a:lnTo>
                    <a:pt x="102" y="43"/>
                  </a:lnTo>
                  <a:lnTo>
                    <a:pt x="98" y="28"/>
                  </a:lnTo>
                  <a:lnTo>
                    <a:pt x="85" y="7"/>
                  </a:lnTo>
                  <a:lnTo>
                    <a:pt x="80" y="0"/>
                  </a:lnTo>
                  <a:lnTo>
                    <a:pt x="75" y="4"/>
                  </a:lnTo>
                  <a:lnTo>
                    <a:pt x="68" y="5"/>
                  </a:lnTo>
                  <a:lnTo>
                    <a:pt x="64" y="9"/>
                  </a:lnTo>
                  <a:lnTo>
                    <a:pt x="58" y="20"/>
                  </a:lnTo>
                  <a:lnTo>
                    <a:pt x="50" y="21"/>
                  </a:lnTo>
                  <a:lnTo>
                    <a:pt x="43" y="18"/>
                  </a:lnTo>
                  <a:lnTo>
                    <a:pt x="39" y="15"/>
                  </a:lnTo>
                  <a:lnTo>
                    <a:pt x="36" y="17"/>
                  </a:lnTo>
                  <a:lnTo>
                    <a:pt x="29" y="24"/>
                  </a:lnTo>
                  <a:lnTo>
                    <a:pt x="21" y="36"/>
                  </a:lnTo>
                  <a:lnTo>
                    <a:pt x="14" y="49"/>
                  </a:lnTo>
                  <a:lnTo>
                    <a:pt x="10" y="60"/>
                  </a:lnTo>
                  <a:lnTo>
                    <a:pt x="0" y="74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7" y="92"/>
                  </a:lnTo>
                  <a:close/>
                </a:path>
              </a:pathLst>
            </a:custGeom>
            <a:solidFill>
              <a:srgbClr val="FFCC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Freeform 47"/>
            <p:cNvSpPr>
              <a:spLocks noChangeAspect="1"/>
            </p:cNvSpPr>
            <p:nvPr/>
          </p:nvSpPr>
          <p:spPr bwMode="gray">
            <a:xfrm>
              <a:off x="5359117" y="3230562"/>
              <a:ext cx="436562" cy="454025"/>
            </a:xfrm>
            <a:custGeom>
              <a:avLst/>
              <a:gdLst>
                <a:gd name="T0" fmla="*/ 387 w 435"/>
                <a:gd name="T1" fmla="*/ 204 h 504"/>
                <a:gd name="T2" fmla="*/ 387 w 435"/>
                <a:gd name="T3" fmla="*/ 98 h 504"/>
                <a:gd name="T4" fmla="*/ 412 w 435"/>
                <a:gd name="T5" fmla="*/ 74 h 504"/>
                <a:gd name="T6" fmla="*/ 435 w 435"/>
                <a:gd name="T7" fmla="*/ 37 h 504"/>
                <a:gd name="T8" fmla="*/ 421 w 435"/>
                <a:gd name="T9" fmla="*/ 37 h 504"/>
                <a:gd name="T10" fmla="*/ 374 w 435"/>
                <a:gd name="T11" fmla="*/ 22 h 504"/>
                <a:gd name="T12" fmla="*/ 336 w 435"/>
                <a:gd name="T13" fmla="*/ 32 h 504"/>
                <a:gd name="T14" fmla="*/ 297 w 435"/>
                <a:gd name="T15" fmla="*/ 60 h 504"/>
                <a:gd name="T16" fmla="*/ 250 w 435"/>
                <a:gd name="T17" fmla="*/ 53 h 504"/>
                <a:gd name="T18" fmla="*/ 213 w 435"/>
                <a:gd name="T19" fmla="*/ 47 h 504"/>
                <a:gd name="T20" fmla="*/ 164 w 435"/>
                <a:gd name="T21" fmla="*/ 12 h 504"/>
                <a:gd name="T22" fmla="*/ 132 w 435"/>
                <a:gd name="T23" fmla="*/ 3 h 504"/>
                <a:gd name="T24" fmla="*/ 103 w 435"/>
                <a:gd name="T25" fmla="*/ 0 h 504"/>
                <a:gd name="T26" fmla="*/ 69 w 435"/>
                <a:gd name="T27" fmla="*/ 3 h 504"/>
                <a:gd name="T28" fmla="*/ 28 w 435"/>
                <a:gd name="T29" fmla="*/ 1 h 504"/>
                <a:gd name="T30" fmla="*/ 0 w 435"/>
                <a:gd name="T31" fmla="*/ 28 h 504"/>
                <a:gd name="T32" fmla="*/ 5 w 435"/>
                <a:gd name="T33" fmla="*/ 32 h 504"/>
                <a:gd name="T34" fmla="*/ 19 w 435"/>
                <a:gd name="T35" fmla="*/ 36 h 504"/>
                <a:gd name="T36" fmla="*/ 21 w 435"/>
                <a:gd name="T37" fmla="*/ 46 h 504"/>
                <a:gd name="T38" fmla="*/ 28 w 435"/>
                <a:gd name="T39" fmla="*/ 75 h 504"/>
                <a:gd name="T40" fmla="*/ 35 w 435"/>
                <a:gd name="T41" fmla="*/ 86 h 504"/>
                <a:gd name="T42" fmla="*/ 46 w 435"/>
                <a:gd name="T43" fmla="*/ 92 h 504"/>
                <a:gd name="T44" fmla="*/ 55 w 435"/>
                <a:gd name="T45" fmla="*/ 107 h 504"/>
                <a:gd name="T46" fmla="*/ 57 w 435"/>
                <a:gd name="T47" fmla="*/ 135 h 504"/>
                <a:gd name="T48" fmla="*/ 54 w 435"/>
                <a:gd name="T49" fmla="*/ 168 h 504"/>
                <a:gd name="T50" fmla="*/ 38 w 435"/>
                <a:gd name="T51" fmla="*/ 192 h 504"/>
                <a:gd name="T52" fmla="*/ 26 w 435"/>
                <a:gd name="T53" fmla="*/ 206 h 504"/>
                <a:gd name="T54" fmla="*/ 2 w 435"/>
                <a:gd name="T55" fmla="*/ 238 h 504"/>
                <a:gd name="T56" fmla="*/ 8 w 435"/>
                <a:gd name="T57" fmla="*/ 263 h 504"/>
                <a:gd name="T58" fmla="*/ 18 w 435"/>
                <a:gd name="T59" fmla="*/ 270 h 504"/>
                <a:gd name="T60" fmla="*/ 35 w 435"/>
                <a:gd name="T61" fmla="*/ 265 h 504"/>
                <a:gd name="T62" fmla="*/ 45 w 435"/>
                <a:gd name="T63" fmla="*/ 270 h 504"/>
                <a:gd name="T64" fmla="*/ 26 w 435"/>
                <a:gd name="T65" fmla="*/ 281 h 504"/>
                <a:gd name="T66" fmla="*/ 7 w 435"/>
                <a:gd name="T67" fmla="*/ 295 h 504"/>
                <a:gd name="T68" fmla="*/ 207 w 435"/>
                <a:gd name="T69" fmla="*/ 415 h 504"/>
                <a:gd name="T70" fmla="*/ 210 w 435"/>
                <a:gd name="T71" fmla="*/ 428 h 504"/>
                <a:gd name="T72" fmla="*/ 218 w 435"/>
                <a:gd name="T73" fmla="*/ 458 h 504"/>
                <a:gd name="T74" fmla="*/ 306 w 435"/>
                <a:gd name="T75" fmla="*/ 499 h 504"/>
                <a:gd name="T76" fmla="*/ 314 w 435"/>
                <a:gd name="T77" fmla="*/ 488 h 504"/>
                <a:gd name="T78" fmla="*/ 324 w 435"/>
                <a:gd name="T79" fmla="*/ 463 h 504"/>
                <a:gd name="T80" fmla="*/ 342 w 435"/>
                <a:gd name="T81" fmla="*/ 429 h 504"/>
                <a:gd name="T82" fmla="*/ 352 w 435"/>
                <a:gd name="T83" fmla="*/ 399 h 504"/>
                <a:gd name="T84" fmla="*/ 360 w 435"/>
                <a:gd name="T85" fmla="*/ 391 h 504"/>
                <a:gd name="T86" fmla="*/ 379 w 435"/>
                <a:gd name="T87" fmla="*/ 376 h 504"/>
                <a:gd name="T88" fmla="*/ 388 w 435"/>
                <a:gd name="T89" fmla="*/ 361 h 504"/>
                <a:gd name="T90" fmla="*/ 403 w 435"/>
                <a:gd name="T91" fmla="*/ 358 h 504"/>
                <a:gd name="T92" fmla="*/ 417 w 435"/>
                <a:gd name="T93" fmla="*/ 340 h 504"/>
                <a:gd name="T94" fmla="*/ 393 w 435"/>
                <a:gd name="T95" fmla="*/ 308 h 504"/>
                <a:gd name="T96" fmla="*/ 387 w 435"/>
                <a:gd name="T97" fmla="*/ 257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5" h="504">
                  <a:moveTo>
                    <a:pt x="387" y="257"/>
                  </a:moveTo>
                  <a:lnTo>
                    <a:pt x="387" y="204"/>
                  </a:lnTo>
                  <a:lnTo>
                    <a:pt x="387" y="151"/>
                  </a:lnTo>
                  <a:lnTo>
                    <a:pt x="387" y="98"/>
                  </a:lnTo>
                  <a:lnTo>
                    <a:pt x="390" y="96"/>
                  </a:lnTo>
                  <a:lnTo>
                    <a:pt x="412" y="74"/>
                  </a:lnTo>
                  <a:lnTo>
                    <a:pt x="433" y="42"/>
                  </a:lnTo>
                  <a:lnTo>
                    <a:pt x="435" y="37"/>
                  </a:lnTo>
                  <a:lnTo>
                    <a:pt x="430" y="38"/>
                  </a:lnTo>
                  <a:lnTo>
                    <a:pt x="421" y="37"/>
                  </a:lnTo>
                  <a:lnTo>
                    <a:pt x="408" y="38"/>
                  </a:lnTo>
                  <a:lnTo>
                    <a:pt x="374" y="22"/>
                  </a:lnTo>
                  <a:lnTo>
                    <a:pt x="355" y="26"/>
                  </a:lnTo>
                  <a:lnTo>
                    <a:pt x="336" y="32"/>
                  </a:lnTo>
                  <a:lnTo>
                    <a:pt x="320" y="48"/>
                  </a:lnTo>
                  <a:lnTo>
                    <a:pt x="297" y="60"/>
                  </a:lnTo>
                  <a:lnTo>
                    <a:pt x="272" y="59"/>
                  </a:lnTo>
                  <a:lnTo>
                    <a:pt x="250" y="53"/>
                  </a:lnTo>
                  <a:lnTo>
                    <a:pt x="233" y="53"/>
                  </a:lnTo>
                  <a:lnTo>
                    <a:pt x="213" y="47"/>
                  </a:lnTo>
                  <a:lnTo>
                    <a:pt x="202" y="34"/>
                  </a:lnTo>
                  <a:lnTo>
                    <a:pt x="164" y="12"/>
                  </a:lnTo>
                  <a:lnTo>
                    <a:pt x="147" y="4"/>
                  </a:lnTo>
                  <a:lnTo>
                    <a:pt x="132" y="3"/>
                  </a:lnTo>
                  <a:lnTo>
                    <a:pt x="116" y="5"/>
                  </a:lnTo>
                  <a:lnTo>
                    <a:pt x="103" y="0"/>
                  </a:lnTo>
                  <a:lnTo>
                    <a:pt x="82" y="3"/>
                  </a:lnTo>
                  <a:lnTo>
                    <a:pt x="69" y="3"/>
                  </a:lnTo>
                  <a:lnTo>
                    <a:pt x="39" y="0"/>
                  </a:lnTo>
                  <a:lnTo>
                    <a:pt x="28" y="1"/>
                  </a:lnTo>
                  <a:lnTo>
                    <a:pt x="16" y="9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17" y="34"/>
                  </a:lnTo>
                  <a:lnTo>
                    <a:pt x="19" y="36"/>
                  </a:lnTo>
                  <a:lnTo>
                    <a:pt x="19" y="43"/>
                  </a:lnTo>
                  <a:lnTo>
                    <a:pt x="21" y="46"/>
                  </a:lnTo>
                  <a:lnTo>
                    <a:pt x="23" y="48"/>
                  </a:lnTo>
                  <a:lnTo>
                    <a:pt x="28" y="75"/>
                  </a:lnTo>
                  <a:lnTo>
                    <a:pt x="30" y="81"/>
                  </a:lnTo>
                  <a:lnTo>
                    <a:pt x="35" y="86"/>
                  </a:lnTo>
                  <a:lnTo>
                    <a:pt x="42" y="90"/>
                  </a:lnTo>
                  <a:lnTo>
                    <a:pt x="46" y="92"/>
                  </a:lnTo>
                  <a:lnTo>
                    <a:pt x="54" y="101"/>
                  </a:lnTo>
                  <a:lnTo>
                    <a:pt x="55" y="107"/>
                  </a:lnTo>
                  <a:lnTo>
                    <a:pt x="55" y="125"/>
                  </a:lnTo>
                  <a:lnTo>
                    <a:pt x="57" y="135"/>
                  </a:lnTo>
                  <a:lnTo>
                    <a:pt x="56" y="155"/>
                  </a:lnTo>
                  <a:lnTo>
                    <a:pt x="54" y="168"/>
                  </a:lnTo>
                  <a:lnTo>
                    <a:pt x="46" y="181"/>
                  </a:lnTo>
                  <a:lnTo>
                    <a:pt x="38" y="192"/>
                  </a:lnTo>
                  <a:lnTo>
                    <a:pt x="35" y="195"/>
                  </a:lnTo>
                  <a:lnTo>
                    <a:pt x="26" y="206"/>
                  </a:lnTo>
                  <a:lnTo>
                    <a:pt x="8" y="233"/>
                  </a:lnTo>
                  <a:lnTo>
                    <a:pt x="2" y="238"/>
                  </a:lnTo>
                  <a:lnTo>
                    <a:pt x="1" y="253"/>
                  </a:lnTo>
                  <a:lnTo>
                    <a:pt x="8" y="263"/>
                  </a:lnTo>
                  <a:lnTo>
                    <a:pt x="12" y="272"/>
                  </a:lnTo>
                  <a:lnTo>
                    <a:pt x="18" y="270"/>
                  </a:lnTo>
                  <a:lnTo>
                    <a:pt x="26" y="267"/>
                  </a:lnTo>
                  <a:lnTo>
                    <a:pt x="35" y="265"/>
                  </a:lnTo>
                  <a:lnTo>
                    <a:pt x="45" y="265"/>
                  </a:lnTo>
                  <a:lnTo>
                    <a:pt x="45" y="270"/>
                  </a:lnTo>
                  <a:lnTo>
                    <a:pt x="34" y="274"/>
                  </a:lnTo>
                  <a:lnTo>
                    <a:pt x="26" y="281"/>
                  </a:lnTo>
                  <a:lnTo>
                    <a:pt x="14" y="281"/>
                  </a:lnTo>
                  <a:lnTo>
                    <a:pt x="7" y="295"/>
                  </a:lnTo>
                  <a:lnTo>
                    <a:pt x="16" y="303"/>
                  </a:lnTo>
                  <a:lnTo>
                    <a:pt x="207" y="415"/>
                  </a:lnTo>
                  <a:lnTo>
                    <a:pt x="210" y="420"/>
                  </a:lnTo>
                  <a:lnTo>
                    <a:pt x="210" y="428"/>
                  </a:lnTo>
                  <a:lnTo>
                    <a:pt x="215" y="447"/>
                  </a:lnTo>
                  <a:lnTo>
                    <a:pt x="218" y="458"/>
                  </a:lnTo>
                  <a:lnTo>
                    <a:pt x="296" y="504"/>
                  </a:lnTo>
                  <a:lnTo>
                    <a:pt x="306" y="499"/>
                  </a:lnTo>
                  <a:lnTo>
                    <a:pt x="309" y="495"/>
                  </a:lnTo>
                  <a:lnTo>
                    <a:pt x="314" y="488"/>
                  </a:lnTo>
                  <a:lnTo>
                    <a:pt x="318" y="479"/>
                  </a:lnTo>
                  <a:lnTo>
                    <a:pt x="324" y="463"/>
                  </a:lnTo>
                  <a:lnTo>
                    <a:pt x="333" y="450"/>
                  </a:lnTo>
                  <a:lnTo>
                    <a:pt x="342" y="429"/>
                  </a:lnTo>
                  <a:lnTo>
                    <a:pt x="346" y="413"/>
                  </a:lnTo>
                  <a:lnTo>
                    <a:pt x="352" y="399"/>
                  </a:lnTo>
                  <a:lnTo>
                    <a:pt x="357" y="392"/>
                  </a:lnTo>
                  <a:lnTo>
                    <a:pt x="360" y="391"/>
                  </a:lnTo>
                  <a:lnTo>
                    <a:pt x="378" y="382"/>
                  </a:lnTo>
                  <a:lnTo>
                    <a:pt x="379" y="376"/>
                  </a:lnTo>
                  <a:lnTo>
                    <a:pt x="382" y="370"/>
                  </a:lnTo>
                  <a:lnTo>
                    <a:pt x="388" y="361"/>
                  </a:lnTo>
                  <a:lnTo>
                    <a:pt x="394" y="358"/>
                  </a:lnTo>
                  <a:lnTo>
                    <a:pt x="403" y="358"/>
                  </a:lnTo>
                  <a:lnTo>
                    <a:pt x="414" y="346"/>
                  </a:lnTo>
                  <a:lnTo>
                    <a:pt x="417" y="340"/>
                  </a:lnTo>
                  <a:lnTo>
                    <a:pt x="416" y="337"/>
                  </a:lnTo>
                  <a:lnTo>
                    <a:pt x="393" y="308"/>
                  </a:lnTo>
                  <a:lnTo>
                    <a:pt x="387" y="300"/>
                  </a:lnTo>
                  <a:lnTo>
                    <a:pt x="387" y="257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Freeform 50"/>
            <p:cNvSpPr>
              <a:spLocks noChangeAspect="1"/>
            </p:cNvSpPr>
            <p:nvPr/>
          </p:nvSpPr>
          <p:spPr bwMode="gray">
            <a:xfrm>
              <a:off x="2784192" y="2978150"/>
              <a:ext cx="161925" cy="147637"/>
            </a:xfrm>
            <a:custGeom>
              <a:avLst/>
              <a:gdLst>
                <a:gd name="T0" fmla="*/ 8 w 167"/>
                <a:gd name="T1" fmla="*/ 51 h 166"/>
                <a:gd name="T2" fmla="*/ 17 w 167"/>
                <a:gd name="T3" fmla="*/ 50 h 166"/>
                <a:gd name="T4" fmla="*/ 23 w 167"/>
                <a:gd name="T5" fmla="*/ 39 h 166"/>
                <a:gd name="T6" fmla="*/ 32 w 167"/>
                <a:gd name="T7" fmla="*/ 37 h 166"/>
                <a:gd name="T8" fmla="*/ 37 w 167"/>
                <a:gd name="T9" fmla="*/ 31 h 166"/>
                <a:gd name="T10" fmla="*/ 46 w 167"/>
                <a:gd name="T11" fmla="*/ 16 h 166"/>
                <a:gd name="T12" fmla="*/ 49 w 167"/>
                <a:gd name="T13" fmla="*/ 6 h 166"/>
                <a:gd name="T14" fmla="*/ 61 w 167"/>
                <a:gd name="T15" fmla="*/ 7 h 166"/>
                <a:gd name="T16" fmla="*/ 70 w 167"/>
                <a:gd name="T17" fmla="*/ 5 h 166"/>
                <a:gd name="T18" fmla="*/ 76 w 167"/>
                <a:gd name="T19" fmla="*/ 0 h 166"/>
                <a:gd name="T20" fmla="*/ 115 w 167"/>
                <a:gd name="T21" fmla="*/ 1 h 166"/>
                <a:gd name="T22" fmla="*/ 125 w 167"/>
                <a:gd name="T23" fmla="*/ 12 h 166"/>
                <a:gd name="T24" fmla="*/ 134 w 167"/>
                <a:gd name="T25" fmla="*/ 21 h 166"/>
                <a:gd name="T26" fmla="*/ 136 w 167"/>
                <a:gd name="T27" fmla="*/ 27 h 166"/>
                <a:gd name="T28" fmla="*/ 135 w 167"/>
                <a:gd name="T29" fmla="*/ 32 h 166"/>
                <a:gd name="T30" fmla="*/ 145 w 167"/>
                <a:gd name="T31" fmla="*/ 35 h 166"/>
                <a:gd name="T32" fmla="*/ 143 w 167"/>
                <a:gd name="T33" fmla="*/ 40 h 166"/>
                <a:gd name="T34" fmla="*/ 143 w 167"/>
                <a:gd name="T35" fmla="*/ 45 h 166"/>
                <a:gd name="T36" fmla="*/ 146 w 167"/>
                <a:gd name="T37" fmla="*/ 53 h 166"/>
                <a:gd name="T38" fmla="*/ 152 w 167"/>
                <a:gd name="T39" fmla="*/ 60 h 166"/>
                <a:gd name="T40" fmla="*/ 153 w 167"/>
                <a:gd name="T41" fmla="*/ 71 h 166"/>
                <a:gd name="T42" fmla="*/ 146 w 167"/>
                <a:gd name="T43" fmla="*/ 85 h 166"/>
                <a:gd name="T44" fmla="*/ 143 w 167"/>
                <a:gd name="T45" fmla="*/ 92 h 166"/>
                <a:gd name="T46" fmla="*/ 162 w 167"/>
                <a:gd name="T47" fmla="*/ 82 h 166"/>
                <a:gd name="T48" fmla="*/ 164 w 167"/>
                <a:gd name="T49" fmla="*/ 85 h 166"/>
                <a:gd name="T50" fmla="*/ 163 w 167"/>
                <a:gd name="T51" fmla="*/ 93 h 166"/>
                <a:gd name="T52" fmla="*/ 167 w 167"/>
                <a:gd name="T53" fmla="*/ 98 h 166"/>
                <a:gd name="T54" fmla="*/ 152 w 167"/>
                <a:gd name="T55" fmla="*/ 105 h 166"/>
                <a:gd name="T56" fmla="*/ 150 w 167"/>
                <a:gd name="T57" fmla="*/ 123 h 166"/>
                <a:gd name="T58" fmla="*/ 143 w 167"/>
                <a:gd name="T59" fmla="*/ 129 h 166"/>
                <a:gd name="T60" fmla="*/ 136 w 167"/>
                <a:gd name="T61" fmla="*/ 136 h 166"/>
                <a:gd name="T62" fmla="*/ 121 w 167"/>
                <a:gd name="T63" fmla="*/ 146 h 166"/>
                <a:gd name="T64" fmla="*/ 113 w 167"/>
                <a:gd name="T65" fmla="*/ 148 h 166"/>
                <a:gd name="T66" fmla="*/ 112 w 167"/>
                <a:gd name="T67" fmla="*/ 156 h 166"/>
                <a:gd name="T68" fmla="*/ 108 w 167"/>
                <a:gd name="T69" fmla="*/ 163 h 166"/>
                <a:gd name="T70" fmla="*/ 102 w 167"/>
                <a:gd name="T71" fmla="*/ 166 h 166"/>
                <a:gd name="T72" fmla="*/ 61 w 167"/>
                <a:gd name="T73" fmla="*/ 147 h 166"/>
                <a:gd name="T74" fmla="*/ 51 w 167"/>
                <a:gd name="T75" fmla="*/ 140 h 166"/>
                <a:gd name="T76" fmla="*/ 32 w 167"/>
                <a:gd name="T77" fmla="*/ 124 h 166"/>
                <a:gd name="T78" fmla="*/ 23 w 167"/>
                <a:gd name="T79" fmla="*/ 118 h 166"/>
                <a:gd name="T80" fmla="*/ 22 w 167"/>
                <a:gd name="T81" fmla="*/ 110 h 166"/>
                <a:gd name="T82" fmla="*/ 16 w 167"/>
                <a:gd name="T83" fmla="*/ 102 h 166"/>
                <a:gd name="T84" fmla="*/ 5 w 167"/>
                <a:gd name="T85" fmla="*/ 93 h 166"/>
                <a:gd name="T86" fmla="*/ 8 w 167"/>
                <a:gd name="T87" fmla="*/ 86 h 166"/>
                <a:gd name="T88" fmla="*/ 13 w 167"/>
                <a:gd name="T89" fmla="*/ 87 h 166"/>
                <a:gd name="T90" fmla="*/ 11 w 167"/>
                <a:gd name="T91" fmla="*/ 82 h 166"/>
                <a:gd name="T92" fmla="*/ 5 w 167"/>
                <a:gd name="T93" fmla="*/ 78 h 166"/>
                <a:gd name="T94" fmla="*/ 5 w 167"/>
                <a:gd name="T95" fmla="*/ 65 h 166"/>
                <a:gd name="T96" fmla="*/ 0 w 167"/>
                <a:gd name="T97" fmla="*/ 60 h 166"/>
                <a:gd name="T98" fmla="*/ 2 w 167"/>
                <a:gd name="T99" fmla="*/ 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" h="166">
                  <a:moveTo>
                    <a:pt x="2" y="49"/>
                  </a:moveTo>
                  <a:lnTo>
                    <a:pt x="8" y="51"/>
                  </a:lnTo>
                  <a:lnTo>
                    <a:pt x="14" y="51"/>
                  </a:lnTo>
                  <a:lnTo>
                    <a:pt x="17" y="50"/>
                  </a:lnTo>
                  <a:lnTo>
                    <a:pt x="19" y="49"/>
                  </a:lnTo>
                  <a:lnTo>
                    <a:pt x="23" y="39"/>
                  </a:lnTo>
                  <a:lnTo>
                    <a:pt x="28" y="39"/>
                  </a:lnTo>
                  <a:lnTo>
                    <a:pt x="32" y="37"/>
                  </a:lnTo>
                  <a:lnTo>
                    <a:pt x="32" y="32"/>
                  </a:lnTo>
                  <a:lnTo>
                    <a:pt x="37" y="31"/>
                  </a:lnTo>
                  <a:lnTo>
                    <a:pt x="43" y="23"/>
                  </a:lnTo>
                  <a:lnTo>
                    <a:pt x="46" y="16"/>
                  </a:lnTo>
                  <a:lnTo>
                    <a:pt x="45" y="7"/>
                  </a:lnTo>
                  <a:lnTo>
                    <a:pt x="49" y="6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5" y="7"/>
                  </a:lnTo>
                  <a:lnTo>
                    <a:pt x="70" y="5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102" y="0"/>
                  </a:lnTo>
                  <a:lnTo>
                    <a:pt x="115" y="1"/>
                  </a:lnTo>
                  <a:lnTo>
                    <a:pt x="119" y="8"/>
                  </a:lnTo>
                  <a:lnTo>
                    <a:pt x="125" y="12"/>
                  </a:lnTo>
                  <a:lnTo>
                    <a:pt x="129" y="17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7"/>
                  </a:lnTo>
                  <a:lnTo>
                    <a:pt x="135" y="29"/>
                  </a:lnTo>
                  <a:lnTo>
                    <a:pt x="135" y="32"/>
                  </a:lnTo>
                  <a:lnTo>
                    <a:pt x="142" y="34"/>
                  </a:lnTo>
                  <a:lnTo>
                    <a:pt x="145" y="35"/>
                  </a:lnTo>
                  <a:lnTo>
                    <a:pt x="145" y="38"/>
                  </a:lnTo>
                  <a:lnTo>
                    <a:pt x="143" y="40"/>
                  </a:lnTo>
                  <a:lnTo>
                    <a:pt x="145" y="45"/>
                  </a:lnTo>
                  <a:lnTo>
                    <a:pt x="143" y="45"/>
                  </a:lnTo>
                  <a:lnTo>
                    <a:pt x="145" y="50"/>
                  </a:lnTo>
                  <a:lnTo>
                    <a:pt x="146" y="53"/>
                  </a:lnTo>
                  <a:lnTo>
                    <a:pt x="151" y="56"/>
                  </a:lnTo>
                  <a:lnTo>
                    <a:pt x="152" y="60"/>
                  </a:lnTo>
                  <a:lnTo>
                    <a:pt x="155" y="70"/>
                  </a:lnTo>
                  <a:lnTo>
                    <a:pt x="153" y="71"/>
                  </a:lnTo>
                  <a:lnTo>
                    <a:pt x="148" y="74"/>
                  </a:lnTo>
                  <a:lnTo>
                    <a:pt x="146" y="85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56" y="87"/>
                  </a:lnTo>
                  <a:lnTo>
                    <a:pt x="162" y="82"/>
                  </a:lnTo>
                  <a:lnTo>
                    <a:pt x="163" y="82"/>
                  </a:lnTo>
                  <a:lnTo>
                    <a:pt x="164" y="85"/>
                  </a:lnTo>
                  <a:lnTo>
                    <a:pt x="164" y="88"/>
                  </a:lnTo>
                  <a:lnTo>
                    <a:pt x="163" y="93"/>
                  </a:lnTo>
                  <a:lnTo>
                    <a:pt x="167" y="97"/>
                  </a:lnTo>
                  <a:lnTo>
                    <a:pt x="167" y="98"/>
                  </a:lnTo>
                  <a:lnTo>
                    <a:pt x="157" y="99"/>
                  </a:lnTo>
                  <a:lnTo>
                    <a:pt x="152" y="105"/>
                  </a:lnTo>
                  <a:lnTo>
                    <a:pt x="150" y="107"/>
                  </a:lnTo>
                  <a:lnTo>
                    <a:pt x="150" y="123"/>
                  </a:lnTo>
                  <a:lnTo>
                    <a:pt x="146" y="124"/>
                  </a:lnTo>
                  <a:lnTo>
                    <a:pt x="143" y="129"/>
                  </a:lnTo>
                  <a:lnTo>
                    <a:pt x="140" y="129"/>
                  </a:lnTo>
                  <a:lnTo>
                    <a:pt x="136" y="136"/>
                  </a:lnTo>
                  <a:lnTo>
                    <a:pt x="130" y="137"/>
                  </a:lnTo>
                  <a:lnTo>
                    <a:pt x="121" y="146"/>
                  </a:lnTo>
                  <a:lnTo>
                    <a:pt x="118" y="148"/>
                  </a:lnTo>
                  <a:lnTo>
                    <a:pt x="113" y="148"/>
                  </a:lnTo>
                  <a:lnTo>
                    <a:pt x="112" y="151"/>
                  </a:lnTo>
                  <a:lnTo>
                    <a:pt x="112" y="156"/>
                  </a:lnTo>
                  <a:lnTo>
                    <a:pt x="109" y="157"/>
                  </a:lnTo>
                  <a:lnTo>
                    <a:pt x="108" y="163"/>
                  </a:lnTo>
                  <a:lnTo>
                    <a:pt x="103" y="166"/>
                  </a:lnTo>
                  <a:lnTo>
                    <a:pt x="102" y="166"/>
                  </a:lnTo>
                  <a:lnTo>
                    <a:pt x="91" y="163"/>
                  </a:lnTo>
                  <a:lnTo>
                    <a:pt x="61" y="147"/>
                  </a:lnTo>
                  <a:lnTo>
                    <a:pt x="53" y="146"/>
                  </a:lnTo>
                  <a:lnTo>
                    <a:pt x="51" y="140"/>
                  </a:lnTo>
                  <a:lnTo>
                    <a:pt x="48" y="135"/>
                  </a:lnTo>
                  <a:lnTo>
                    <a:pt x="32" y="124"/>
                  </a:lnTo>
                  <a:lnTo>
                    <a:pt x="24" y="120"/>
                  </a:lnTo>
                  <a:lnTo>
                    <a:pt x="23" y="118"/>
                  </a:lnTo>
                  <a:lnTo>
                    <a:pt x="23" y="113"/>
                  </a:lnTo>
                  <a:lnTo>
                    <a:pt x="22" y="110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0" y="102"/>
                  </a:lnTo>
                  <a:lnTo>
                    <a:pt x="5" y="93"/>
                  </a:lnTo>
                  <a:lnTo>
                    <a:pt x="5" y="86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1" y="82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6" y="71"/>
                  </a:lnTo>
                  <a:lnTo>
                    <a:pt x="5" y="65"/>
                  </a:lnTo>
                  <a:lnTo>
                    <a:pt x="3" y="62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2" y="49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Freeform 51"/>
            <p:cNvSpPr>
              <a:spLocks noChangeAspect="1"/>
            </p:cNvSpPr>
            <p:nvPr/>
          </p:nvSpPr>
          <p:spPr bwMode="gray">
            <a:xfrm>
              <a:off x="3020729" y="2927350"/>
              <a:ext cx="339725" cy="309562"/>
            </a:xfrm>
            <a:custGeom>
              <a:avLst/>
              <a:gdLst>
                <a:gd name="T0" fmla="*/ 97 w 337"/>
                <a:gd name="T1" fmla="*/ 342 h 354"/>
                <a:gd name="T2" fmla="*/ 173 w 337"/>
                <a:gd name="T3" fmla="*/ 317 h 354"/>
                <a:gd name="T4" fmla="*/ 258 w 337"/>
                <a:gd name="T5" fmla="*/ 307 h 354"/>
                <a:gd name="T6" fmla="*/ 301 w 337"/>
                <a:gd name="T7" fmla="*/ 315 h 354"/>
                <a:gd name="T8" fmla="*/ 317 w 337"/>
                <a:gd name="T9" fmla="*/ 310 h 354"/>
                <a:gd name="T10" fmla="*/ 318 w 337"/>
                <a:gd name="T11" fmla="*/ 280 h 354"/>
                <a:gd name="T12" fmla="*/ 296 w 337"/>
                <a:gd name="T13" fmla="*/ 238 h 354"/>
                <a:gd name="T14" fmla="*/ 307 w 337"/>
                <a:gd name="T15" fmla="*/ 199 h 354"/>
                <a:gd name="T16" fmla="*/ 318 w 337"/>
                <a:gd name="T17" fmla="*/ 161 h 354"/>
                <a:gd name="T18" fmla="*/ 332 w 337"/>
                <a:gd name="T19" fmla="*/ 144 h 354"/>
                <a:gd name="T20" fmla="*/ 327 w 337"/>
                <a:gd name="T21" fmla="*/ 95 h 354"/>
                <a:gd name="T22" fmla="*/ 326 w 337"/>
                <a:gd name="T23" fmla="*/ 82 h 354"/>
                <a:gd name="T24" fmla="*/ 322 w 337"/>
                <a:gd name="T25" fmla="*/ 70 h 354"/>
                <a:gd name="T26" fmla="*/ 307 w 337"/>
                <a:gd name="T27" fmla="*/ 54 h 354"/>
                <a:gd name="T28" fmla="*/ 290 w 337"/>
                <a:gd name="T29" fmla="*/ 48 h 354"/>
                <a:gd name="T30" fmla="*/ 250 w 337"/>
                <a:gd name="T31" fmla="*/ 49 h 354"/>
                <a:gd name="T32" fmla="*/ 230 w 337"/>
                <a:gd name="T33" fmla="*/ 61 h 354"/>
                <a:gd name="T34" fmla="*/ 218 w 337"/>
                <a:gd name="T35" fmla="*/ 57 h 354"/>
                <a:gd name="T36" fmla="*/ 205 w 337"/>
                <a:gd name="T37" fmla="*/ 50 h 354"/>
                <a:gd name="T38" fmla="*/ 197 w 337"/>
                <a:gd name="T39" fmla="*/ 39 h 354"/>
                <a:gd name="T40" fmla="*/ 188 w 337"/>
                <a:gd name="T41" fmla="*/ 30 h 354"/>
                <a:gd name="T42" fmla="*/ 173 w 337"/>
                <a:gd name="T43" fmla="*/ 25 h 354"/>
                <a:gd name="T44" fmla="*/ 154 w 337"/>
                <a:gd name="T45" fmla="*/ 16 h 354"/>
                <a:gd name="T46" fmla="*/ 140 w 337"/>
                <a:gd name="T47" fmla="*/ 27 h 354"/>
                <a:gd name="T48" fmla="*/ 129 w 337"/>
                <a:gd name="T49" fmla="*/ 10 h 354"/>
                <a:gd name="T50" fmla="*/ 124 w 337"/>
                <a:gd name="T51" fmla="*/ 1 h 354"/>
                <a:gd name="T52" fmla="*/ 108 w 337"/>
                <a:gd name="T53" fmla="*/ 5 h 354"/>
                <a:gd name="T54" fmla="*/ 105 w 337"/>
                <a:gd name="T55" fmla="*/ 18 h 354"/>
                <a:gd name="T56" fmla="*/ 86 w 337"/>
                <a:gd name="T57" fmla="*/ 27 h 354"/>
                <a:gd name="T58" fmla="*/ 73 w 337"/>
                <a:gd name="T59" fmla="*/ 25 h 354"/>
                <a:gd name="T60" fmla="*/ 65 w 337"/>
                <a:gd name="T61" fmla="*/ 27 h 354"/>
                <a:gd name="T62" fmla="*/ 53 w 337"/>
                <a:gd name="T63" fmla="*/ 18 h 354"/>
                <a:gd name="T64" fmla="*/ 42 w 337"/>
                <a:gd name="T65" fmla="*/ 25 h 354"/>
                <a:gd name="T66" fmla="*/ 26 w 337"/>
                <a:gd name="T67" fmla="*/ 39 h 354"/>
                <a:gd name="T68" fmla="*/ 24 w 337"/>
                <a:gd name="T69" fmla="*/ 70 h 354"/>
                <a:gd name="T70" fmla="*/ 37 w 337"/>
                <a:gd name="T71" fmla="*/ 90 h 354"/>
                <a:gd name="T72" fmla="*/ 42 w 337"/>
                <a:gd name="T73" fmla="*/ 97 h 354"/>
                <a:gd name="T74" fmla="*/ 41 w 337"/>
                <a:gd name="T75" fmla="*/ 111 h 354"/>
                <a:gd name="T76" fmla="*/ 47 w 337"/>
                <a:gd name="T77" fmla="*/ 125 h 354"/>
                <a:gd name="T78" fmla="*/ 41 w 337"/>
                <a:gd name="T79" fmla="*/ 129 h 354"/>
                <a:gd name="T80" fmla="*/ 17 w 337"/>
                <a:gd name="T81" fmla="*/ 128 h 354"/>
                <a:gd name="T82" fmla="*/ 17 w 337"/>
                <a:gd name="T83" fmla="*/ 139 h 354"/>
                <a:gd name="T84" fmla="*/ 31 w 337"/>
                <a:gd name="T85" fmla="*/ 145 h 354"/>
                <a:gd name="T86" fmla="*/ 28 w 337"/>
                <a:gd name="T87" fmla="*/ 152 h 354"/>
                <a:gd name="T88" fmla="*/ 22 w 337"/>
                <a:gd name="T89" fmla="*/ 177 h 354"/>
                <a:gd name="T90" fmla="*/ 8 w 337"/>
                <a:gd name="T91" fmla="*/ 192 h 354"/>
                <a:gd name="T92" fmla="*/ 17 w 337"/>
                <a:gd name="T93" fmla="*/ 202 h 354"/>
                <a:gd name="T94" fmla="*/ 0 w 337"/>
                <a:gd name="T95" fmla="*/ 233 h 354"/>
                <a:gd name="T96" fmla="*/ 8 w 337"/>
                <a:gd name="T97" fmla="*/ 236 h 354"/>
                <a:gd name="T98" fmla="*/ 22 w 337"/>
                <a:gd name="T99" fmla="*/ 245 h 354"/>
                <a:gd name="T100" fmla="*/ 38 w 337"/>
                <a:gd name="T101" fmla="*/ 256 h 354"/>
                <a:gd name="T102" fmla="*/ 52 w 337"/>
                <a:gd name="T103" fmla="*/ 267 h 354"/>
                <a:gd name="T104" fmla="*/ 65 w 337"/>
                <a:gd name="T105" fmla="*/ 280 h 354"/>
                <a:gd name="T106" fmla="*/ 66 w 337"/>
                <a:gd name="T107" fmla="*/ 300 h 354"/>
                <a:gd name="T108" fmla="*/ 57 w 337"/>
                <a:gd name="T109" fmla="*/ 311 h 354"/>
                <a:gd name="T110" fmla="*/ 57 w 337"/>
                <a:gd name="T111" fmla="*/ 35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" h="354">
                  <a:moveTo>
                    <a:pt x="57" y="350"/>
                  </a:moveTo>
                  <a:lnTo>
                    <a:pt x="58" y="353"/>
                  </a:lnTo>
                  <a:lnTo>
                    <a:pt x="74" y="354"/>
                  </a:lnTo>
                  <a:lnTo>
                    <a:pt x="97" y="342"/>
                  </a:lnTo>
                  <a:lnTo>
                    <a:pt x="121" y="332"/>
                  </a:lnTo>
                  <a:lnTo>
                    <a:pt x="135" y="326"/>
                  </a:lnTo>
                  <a:lnTo>
                    <a:pt x="160" y="318"/>
                  </a:lnTo>
                  <a:lnTo>
                    <a:pt x="173" y="317"/>
                  </a:lnTo>
                  <a:lnTo>
                    <a:pt x="208" y="311"/>
                  </a:lnTo>
                  <a:lnTo>
                    <a:pt x="219" y="310"/>
                  </a:lnTo>
                  <a:lnTo>
                    <a:pt x="240" y="307"/>
                  </a:lnTo>
                  <a:lnTo>
                    <a:pt x="258" y="307"/>
                  </a:lnTo>
                  <a:lnTo>
                    <a:pt x="274" y="312"/>
                  </a:lnTo>
                  <a:lnTo>
                    <a:pt x="295" y="316"/>
                  </a:lnTo>
                  <a:lnTo>
                    <a:pt x="299" y="316"/>
                  </a:lnTo>
                  <a:lnTo>
                    <a:pt x="301" y="315"/>
                  </a:lnTo>
                  <a:lnTo>
                    <a:pt x="305" y="308"/>
                  </a:lnTo>
                  <a:lnTo>
                    <a:pt x="307" y="307"/>
                  </a:lnTo>
                  <a:lnTo>
                    <a:pt x="313" y="307"/>
                  </a:lnTo>
                  <a:lnTo>
                    <a:pt x="317" y="310"/>
                  </a:lnTo>
                  <a:lnTo>
                    <a:pt x="323" y="308"/>
                  </a:lnTo>
                  <a:lnTo>
                    <a:pt x="323" y="294"/>
                  </a:lnTo>
                  <a:lnTo>
                    <a:pt x="321" y="281"/>
                  </a:lnTo>
                  <a:lnTo>
                    <a:pt x="318" y="280"/>
                  </a:lnTo>
                  <a:lnTo>
                    <a:pt x="311" y="279"/>
                  </a:lnTo>
                  <a:lnTo>
                    <a:pt x="307" y="274"/>
                  </a:lnTo>
                  <a:lnTo>
                    <a:pt x="304" y="258"/>
                  </a:lnTo>
                  <a:lnTo>
                    <a:pt x="296" y="238"/>
                  </a:lnTo>
                  <a:lnTo>
                    <a:pt x="296" y="230"/>
                  </a:lnTo>
                  <a:lnTo>
                    <a:pt x="297" y="213"/>
                  </a:lnTo>
                  <a:lnTo>
                    <a:pt x="301" y="206"/>
                  </a:lnTo>
                  <a:lnTo>
                    <a:pt x="307" y="199"/>
                  </a:lnTo>
                  <a:lnTo>
                    <a:pt x="310" y="194"/>
                  </a:lnTo>
                  <a:lnTo>
                    <a:pt x="310" y="183"/>
                  </a:lnTo>
                  <a:lnTo>
                    <a:pt x="312" y="174"/>
                  </a:lnTo>
                  <a:lnTo>
                    <a:pt x="318" y="161"/>
                  </a:lnTo>
                  <a:lnTo>
                    <a:pt x="322" y="152"/>
                  </a:lnTo>
                  <a:lnTo>
                    <a:pt x="324" y="150"/>
                  </a:lnTo>
                  <a:lnTo>
                    <a:pt x="328" y="145"/>
                  </a:lnTo>
                  <a:lnTo>
                    <a:pt x="332" y="144"/>
                  </a:lnTo>
                  <a:lnTo>
                    <a:pt x="332" y="139"/>
                  </a:lnTo>
                  <a:lnTo>
                    <a:pt x="337" y="138"/>
                  </a:lnTo>
                  <a:lnTo>
                    <a:pt x="334" y="122"/>
                  </a:lnTo>
                  <a:lnTo>
                    <a:pt x="327" y="95"/>
                  </a:lnTo>
                  <a:lnTo>
                    <a:pt x="324" y="91"/>
                  </a:lnTo>
                  <a:lnTo>
                    <a:pt x="321" y="90"/>
                  </a:lnTo>
                  <a:lnTo>
                    <a:pt x="321" y="87"/>
                  </a:lnTo>
                  <a:lnTo>
                    <a:pt x="326" y="82"/>
                  </a:lnTo>
                  <a:lnTo>
                    <a:pt x="323" y="77"/>
                  </a:lnTo>
                  <a:lnTo>
                    <a:pt x="324" y="74"/>
                  </a:lnTo>
                  <a:lnTo>
                    <a:pt x="324" y="68"/>
                  </a:lnTo>
                  <a:lnTo>
                    <a:pt x="322" y="70"/>
                  </a:lnTo>
                  <a:lnTo>
                    <a:pt x="316" y="70"/>
                  </a:lnTo>
                  <a:lnTo>
                    <a:pt x="313" y="69"/>
                  </a:lnTo>
                  <a:lnTo>
                    <a:pt x="308" y="59"/>
                  </a:lnTo>
                  <a:lnTo>
                    <a:pt x="307" y="54"/>
                  </a:lnTo>
                  <a:lnTo>
                    <a:pt x="302" y="53"/>
                  </a:lnTo>
                  <a:lnTo>
                    <a:pt x="296" y="43"/>
                  </a:lnTo>
                  <a:lnTo>
                    <a:pt x="295" y="43"/>
                  </a:lnTo>
                  <a:lnTo>
                    <a:pt x="290" y="48"/>
                  </a:lnTo>
                  <a:lnTo>
                    <a:pt x="279" y="43"/>
                  </a:lnTo>
                  <a:lnTo>
                    <a:pt x="272" y="43"/>
                  </a:lnTo>
                  <a:lnTo>
                    <a:pt x="262" y="46"/>
                  </a:lnTo>
                  <a:lnTo>
                    <a:pt x="250" y="49"/>
                  </a:lnTo>
                  <a:lnTo>
                    <a:pt x="242" y="52"/>
                  </a:lnTo>
                  <a:lnTo>
                    <a:pt x="236" y="53"/>
                  </a:lnTo>
                  <a:lnTo>
                    <a:pt x="234" y="59"/>
                  </a:lnTo>
                  <a:lnTo>
                    <a:pt x="230" y="61"/>
                  </a:lnTo>
                  <a:lnTo>
                    <a:pt x="223" y="58"/>
                  </a:lnTo>
                  <a:lnTo>
                    <a:pt x="221" y="54"/>
                  </a:lnTo>
                  <a:lnTo>
                    <a:pt x="220" y="54"/>
                  </a:lnTo>
                  <a:lnTo>
                    <a:pt x="218" y="57"/>
                  </a:lnTo>
                  <a:lnTo>
                    <a:pt x="214" y="57"/>
                  </a:lnTo>
                  <a:lnTo>
                    <a:pt x="214" y="58"/>
                  </a:lnTo>
                  <a:lnTo>
                    <a:pt x="207" y="54"/>
                  </a:lnTo>
                  <a:lnTo>
                    <a:pt x="205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8" y="42"/>
                  </a:lnTo>
                  <a:lnTo>
                    <a:pt x="197" y="39"/>
                  </a:lnTo>
                  <a:lnTo>
                    <a:pt x="194" y="38"/>
                  </a:lnTo>
                  <a:lnTo>
                    <a:pt x="191" y="32"/>
                  </a:lnTo>
                  <a:lnTo>
                    <a:pt x="189" y="31"/>
                  </a:lnTo>
                  <a:lnTo>
                    <a:pt x="188" y="30"/>
                  </a:lnTo>
                  <a:lnTo>
                    <a:pt x="187" y="25"/>
                  </a:lnTo>
                  <a:lnTo>
                    <a:pt x="187" y="23"/>
                  </a:lnTo>
                  <a:lnTo>
                    <a:pt x="184" y="22"/>
                  </a:lnTo>
                  <a:lnTo>
                    <a:pt x="173" y="25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5" y="16"/>
                  </a:lnTo>
                  <a:lnTo>
                    <a:pt x="154" y="16"/>
                  </a:lnTo>
                  <a:lnTo>
                    <a:pt x="150" y="16"/>
                  </a:lnTo>
                  <a:lnTo>
                    <a:pt x="148" y="23"/>
                  </a:lnTo>
                  <a:lnTo>
                    <a:pt x="144" y="23"/>
                  </a:lnTo>
                  <a:lnTo>
                    <a:pt x="140" y="27"/>
                  </a:lnTo>
                  <a:lnTo>
                    <a:pt x="130" y="27"/>
                  </a:lnTo>
                  <a:lnTo>
                    <a:pt x="132" y="25"/>
                  </a:lnTo>
                  <a:lnTo>
                    <a:pt x="130" y="14"/>
                  </a:lnTo>
                  <a:lnTo>
                    <a:pt x="129" y="10"/>
                  </a:lnTo>
                  <a:lnTo>
                    <a:pt x="129" y="9"/>
                  </a:lnTo>
                  <a:lnTo>
                    <a:pt x="129" y="4"/>
                  </a:lnTo>
                  <a:lnTo>
                    <a:pt x="127" y="0"/>
                  </a:lnTo>
                  <a:lnTo>
                    <a:pt x="124" y="1"/>
                  </a:lnTo>
                  <a:lnTo>
                    <a:pt x="118" y="1"/>
                  </a:lnTo>
                  <a:lnTo>
                    <a:pt x="116" y="9"/>
                  </a:lnTo>
                  <a:lnTo>
                    <a:pt x="114" y="9"/>
                  </a:lnTo>
                  <a:lnTo>
                    <a:pt x="108" y="5"/>
                  </a:lnTo>
                  <a:lnTo>
                    <a:pt x="106" y="5"/>
                  </a:lnTo>
                  <a:lnTo>
                    <a:pt x="103" y="9"/>
                  </a:lnTo>
                  <a:lnTo>
                    <a:pt x="103" y="12"/>
                  </a:lnTo>
                  <a:lnTo>
                    <a:pt x="105" y="18"/>
                  </a:lnTo>
                  <a:lnTo>
                    <a:pt x="103" y="21"/>
                  </a:lnTo>
                  <a:lnTo>
                    <a:pt x="92" y="21"/>
                  </a:lnTo>
                  <a:lnTo>
                    <a:pt x="86" y="23"/>
                  </a:lnTo>
                  <a:lnTo>
                    <a:pt x="86" y="27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6" y="30"/>
                  </a:lnTo>
                  <a:lnTo>
                    <a:pt x="73" y="25"/>
                  </a:lnTo>
                  <a:lnTo>
                    <a:pt x="70" y="25"/>
                  </a:lnTo>
                  <a:lnTo>
                    <a:pt x="68" y="26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1"/>
                  </a:lnTo>
                  <a:lnTo>
                    <a:pt x="60" y="16"/>
                  </a:lnTo>
                  <a:lnTo>
                    <a:pt x="57" y="15"/>
                  </a:lnTo>
                  <a:lnTo>
                    <a:pt x="53" y="18"/>
                  </a:lnTo>
                  <a:lnTo>
                    <a:pt x="48" y="17"/>
                  </a:lnTo>
                  <a:lnTo>
                    <a:pt x="46" y="18"/>
                  </a:lnTo>
                  <a:lnTo>
                    <a:pt x="43" y="21"/>
                  </a:lnTo>
                  <a:lnTo>
                    <a:pt x="42" y="25"/>
                  </a:lnTo>
                  <a:lnTo>
                    <a:pt x="39" y="28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26" y="39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24" y="53"/>
                  </a:lnTo>
                  <a:lnTo>
                    <a:pt x="24" y="70"/>
                  </a:lnTo>
                  <a:lnTo>
                    <a:pt x="24" y="73"/>
                  </a:lnTo>
                  <a:lnTo>
                    <a:pt x="31" y="76"/>
                  </a:lnTo>
                  <a:lnTo>
                    <a:pt x="38" y="76"/>
                  </a:lnTo>
                  <a:lnTo>
                    <a:pt x="37" y="90"/>
                  </a:lnTo>
                  <a:lnTo>
                    <a:pt x="41" y="89"/>
                  </a:lnTo>
                  <a:lnTo>
                    <a:pt x="44" y="93"/>
                  </a:lnTo>
                  <a:lnTo>
                    <a:pt x="44" y="96"/>
                  </a:lnTo>
                  <a:lnTo>
                    <a:pt x="42" y="97"/>
                  </a:lnTo>
                  <a:lnTo>
                    <a:pt x="38" y="101"/>
                  </a:lnTo>
                  <a:lnTo>
                    <a:pt x="35" y="109"/>
                  </a:lnTo>
                  <a:lnTo>
                    <a:pt x="37" y="109"/>
                  </a:lnTo>
                  <a:lnTo>
                    <a:pt x="41" y="111"/>
                  </a:lnTo>
                  <a:lnTo>
                    <a:pt x="44" y="111"/>
                  </a:lnTo>
                  <a:lnTo>
                    <a:pt x="44" y="117"/>
                  </a:lnTo>
                  <a:lnTo>
                    <a:pt x="47" y="120"/>
                  </a:lnTo>
                  <a:lnTo>
                    <a:pt x="47" y="125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4" y="128"/>
                  </a:lnTo>
                  <a:lnTo>
                    <a:pt x="41" y="129"/>
                  </a:lnTo>
                  <a:lnTo>
                    <a:pt x="38" y="129"/>
                  </a:lnTo>
                  <a:lnTo>
                    <a:pt x="35" y="125"/>
                  </a:lnTo>
                  <a:lnTo>
                    <a:pt x="26" y="124"/>
                  </a:lnTo>
                  <a:lnTo>
                    <a:pt x="17" y="128"/>
                  </a:lnTo>
                  <a:lnTo>
                    <a:pt x="17" y="129"/>
                  </a:lnTo>
                  <a:lnTo>
                    <a:pt x="19" y="129"/>
                  </a:lnTo>
                  <a:lnTo>
                    <a:pt x="20" y="134"/>
                  </a:lnTo>
                  <a:lnTo>
                    <a:pt x="17" y="139"/>
                  </a:lnTo>
                  <a:lnTo>
                    <a:pt x="20" y="141"/>
                  </a:lnTo>
                  <a:lnTo>
                    <a:pt x="26" y="141"/>
                  </a:lnTo>
                  <a:lnTo>
                    <a:pt x="30" y="141"/>
                  </a:lnTo>
                  <a:lnTo>
                    <a:pt x="31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3" y="150"/>
                  </a:lnTo>
                  <a:lnTo>
                    <a:pt x="28" y="152"/>
                  </a:lnTo>
                  <a:lnTo>
                    <a:pt x="27" y="157"/>
                  </a:lnTo>
                  <a:lnTo>
                    <a:pt x="27" y="166"/>
                  </a:lnTo>
                  <a:lnTo>
                    <a:pt x="22" y="172"/>
                  </a:lnTo>
                  <a:lnTo>
                    <a:pt x="22" y="177"/>
                  </a:lnTo>
                  <a:lnTo>
                    <a:pt x="9" y="176"/>
                  </a:lnTo>
                  <a:lnTo>
                    <a:pt x="5" y="178"/>
                  </a:lnTo>
                  <a:lnTo>
                    <a:pt x="6" y="183"/>
                  </a:lnTo>
                  <a:lnTo>
                    <a:pt x="8" y="192"/>
                  </a:lnTo>
                  <a:lnTo>
                    <a:pt x="10" y="193"/>
                  </a:lnTo>
                  <a:lnTo>
                    <a:pt x="12" y="197"/>
                  </a:lnTo>
                  <a:lnTo>
                    <a:pt x="12" y="198"/>
                  </a:lnTo>
                  <a:lnTo>
                    <a:pt x="17" y="202"/>
                  </a:lnTo>
                  <a:lnTo>
                    <a:pt x="14" y="217"/>
                  </a:lnTo>
                  <a:lnTo>
                    <a:pt x="12" y="220"/>
                  </a:lnTo>
                  <a:lnTo>
                    <a:pt x="4" y="227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3" y="235"/>
                  </a:lnTo>
                  <a:lnTo>
                    <a:pt x="4" y="237"/>
                  </a:lnTo>
                  <a:lnTo>
                    <a:pt x="8" y="236"/>
                  </a:lnTo>
                  <a:lnTo>
                    <a:pt x="9" y="238"/>
                  </a:lnTo>
                  <a:lnTo>
                    <a:pt x="11" y="240"/>
                  </a:lnTo>
                  <a:lnTo>
                    <a:pt x="15" y="240"/>
                  </a:lnTo>
                  <a:lnTo>
                    <a:pt x="22" y="245"/>
                  </a:lnTo>
                  <a:lnTo>
                    <a:pt x="32" y="245"/>
                  </a:lnTo>
                  <a:lnTo>
                    <a:pt x="35" y="245"/>
                  </a:lnTo>
                  <a:lnTo>
                    <a:pt x="38" y="252"/>
                  </a:lnTo>
                  <a:lnTo>
                    <a:pt x="38" y="256"/>
                  </a:lnTo>
                  <a:lnTo>
                    <a:pt x="41" y="257"/>
                  </a:lnTo>
                  <a:lnTo>
                    <a:pt x="44" y="262"/>
                  </a:lnTo>
                  <a:lnTo>
                    <a:pt x="46" y="265"/>
                  </a:lnTo>
                  <a:lnTo>
                    <a:pt x="52" y="267"/>
                  </a:lnTo>
                  <a:lnTo>
                    <a:pt x="57" y="272"/>
                  </a:lnTo>
                  <a:lnTo>
                    <a:pt x="63" y="270"/>
                  </a:lnTo>
                  <a:lnTo>
                    <a:pt x="63" y="275"/>
                  </a:lnTo>
                  <a:lnTo>
                    <a:pt x="65" y="280"/>
                  </a:lnTo>
                  <a:lnTo>
                    <a:pt x="66" y="286"/>
                  </a:lnTo>
                  <a:lnTo>
                    <a:pt x="64" y="294"/>
                  </a:lnTo>
                  <a:lnTo>
                    <a:pt x="66" y="299"/>
                  </a:lnTo>
                  <a:lnTo>
                    <a:pt x="66" y="300"/>
                  </a:lnTo>
                  <a:lnTo>
                    <a:pt x="62" y="300"/>
                  </a:lnTo>
                  <a:lnTo>
                    <a:pt x="60" y="303"/>
                  </a:lnTo>
                  <a:lnTo>
                    <a:pt x="60" y="311"/>
                  </a:lnTo>
                  <a:lnTo>
                    <a:pt x="57" y="311"/>
                  </a:lnTo>
                  <a:lnTo>
                    <a:pt x="57" y="313"/>
                  </a:lnTo>
                  <a:lnTo>
                    <a:pt x="57" y="318"/>
                  </a:lnTo>
                  <a:lnTo>
                    <a:pt x="55" y="323"/>
                  </a:lnTo>
                  <a:lnTo>
                    <a:pt x="57" y="350"/>
                  </a:lnTo>
                  <a:close/>
                </a:path>
              </a:pathLst>
            </a:custGeom>
            <a:solidFill>
              <a:srgbClr val="00B0F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Freeform 52"/>
            <p:cNvSpPr>
              <a:spLocks noChangeAspect="1"/>
            </p:cNvSpPr>
            <p:nvPr/>
          </p:nvSpPr>
          <p:spPr bwMode="gray">
            <a:xfrm>
              <a:off x="3484279" y="2905125"/>
              <a:ext cx="120650" cy="254000"/>
            </a:xfrm>
            <a:custGeom>
              <a:avLst/>
              <a:gdLst>
                <a:gd name="T0" fmla="*/ 80 w 120"/>
                <a:gd name="T1" fmla="*/ 281 h 281"/>
                <a:gd name="T2" fmla="*/ 77 w 120"/>
                <a:gd name="T3" fmla="*/ 279 h 281"/>
                <a:gd name="T4" fmla="*/ 61 w 120"/>
                <a:gd name="T5" fmla="*/ 262 h 281"/>
                <a:gd name="T6" fmla="*/ 53 w 120"/>
                <a:gd name="T7" fmla="*/ 252 h 281"/>
                <a:gd name="T8" fmla="*/ 48 w 120"/>
                <a:gd name="T9" fmla="*/ 241 h 281"/>
                <a:gd name="T10" fmla="*/ 47 w 120"/>
                <a:gd name="T11" fmla="*/ 231 h 281"/>
                <a:gd name="T12" fmla="*/ 46 w 120"/>
                <a:gd name="T13" fmla="*/ 209 h 281"/>
                <a:gd name="T14" fmla="*/ 47 w 120"/>
                <a:gd name="T15" fmla="*/ 188 h 281"/>
                <a:gd name="T16" fmla="*/ 43 w 120"/>
                <a:gd name="T17" fmla="*/ 148 h 281"/>
                <a:gd name="T18" fmla="*/ 42 w 120"/>
                <a:gd name="T19" fmla="*/ 114 h 281"/>
                <a:gd name="T20" fmla="*/ 41 w 120"/>
                <a:gd name="T21" fmla="*/ 101 h 281"/>
                <a:gd name="T22" fmla="*/ 38 w 120"/>
                <a:gd name="T23" fmla="*/ 95 h 281"/>
                <a:gd name="T24" fmla="*/ 34 w 120"/>
                <a:gd name="T25" fmla="*/ 89 h 281"/>
                <a:gd name="T26" fmla="*/ 32 w 120"/>
                <a:gd name="T27" fmla="*/ 68 h 281"/>
                <a:gd name="T28" fmla="*/ 29 w 120"/>
                <a:gd name="T29" fmla="*/ 53 h 281"/>
                <a:gd name="T30" fmla="*/ 25 w 120"/>
                <a:gd name="T31" fmla="*/ 48 h 281"/>
                <a:gd name="T32" fmla="*/ 18 w 120"/>
                <a:gd name="T33" fmla="*/ 41 h 281"/>
                <a:gd name="T34" fmla="*/ 14 w 120"/>
                <a:gd name="T35" fmla="*/ 33 h 281"/>
                <a:gd name="T36" fmla="*/ 5 w 120"/>
                <a:gd name="T37" fmla="*/ 27 h 281"/>
                <a:gd name="T38" fmla="*/ 4 w 120"/>
                <a:gd name="T39" fmla="*/ 21 h 281"/>
                <a:gd name="T40" fmla="*/ 8 w 120"/>
                <a:gd name="T41" fmla="*/ 16 h 281"/>
                <a:gd name="T42" fmla="*/ 8 w 120"/>
                <a:gd name="T43" fmla="*/ 11 h 281"/>
                <a:gd name="T44" fmla="*/ 11 w 120"/>
                <a:gd name="T45" fmla="*/ 6 h 281"/>
                <a:gd name="T46" fmla="*/ 10 w 120"/>
                <a:gd name="T47" fmla="*/ 5 h 281"/>
                <a:gd name="T48" fmla="*/ 2 w 120"/>
                <a:gd name="T49" fmla="*/ 4 h 281"/>
                <a:gd name="T50" fmla="*/ 0 w 120"/>
                <a:gd name="T51" fmla="*/ 3 h 281"/>
                <a:gd name="T52" fmla="*/ 0 w 120"/>
                <a:gd name="T53" fmla="*/ 0 h 281"/>
                <a:gd name="T54" fmla="*/ 0 w 120"/>
                <a:gd name="T55" fmla="*/ 1 h 281"/>
                <a:gd name="T56" fmla="*/ 35 w 120"/>
                <a:gd name="T57" fmla="*/ 6 h 281"/>
                <a:gd name="T58" fmla="*/ 38 w 120"/>
                <a:gd name="T59" fmla="*/ 11 h 281"/>
                <a:gd name="T60" fmla="*/ 42 w 120"/>
                <a:gd name="T61" fmla="*/ 11 h 281"/>
                <a:gd name="T62" fmla="*/ 45 w 120"/>
                <a:gd name="T63" fmla="*/ 8 h 281"/>
                <a:gd name="T64" fmla="*/ 59 w 120"/>
                <a:gd name="T65" fmla="*/ 9 h 281"/>
                <a:gd name="T66" fmla="*/ 61 w 120"/>
                <a:gd name="T67" fmla="*/ 8 h 281"/>
                <a:gd name="T68" fmla="*/ 58 w 120"/>
                <a:gd name="T69" fmla="*/ 10 h 281"/>
                <a:gd name="T70" fmla="*/ 57 w 120"/>
                <a:gd name="T71" fmla="*/ 17 h 281"/>
                <a:gd name="T72" fmla="*/ 53 w 120"/>
                <a:gd name="T73" fmla="*/ 25 h 281"/>
                <a:gd name="T74" fmla="*/ 52 w 120"/>
                <a:gd name="T75" fmla="*/ 35 h 281"/>
                <a:gd name="T76" fmla="*/ 52 w 120"/>
                <a:gd name="T77" fmla="*/ 43 h 281"/>
                <a:gd name="T78" fmla="*/ 57 w 120"/>
                <a:gd name="T79" fmla="*/ 47 h 281"/>
                <a:gd name="T80" fmla="*/ 63 w 120"/>
                <a:gd name="T81" fmla="*/ 51 h 281"/>
                <a:gd name="T82" fmla="*/ 67 w 120"/>
                <a:gd name="T83" fmla="*/ 51 h 281"/>
                <a:gd name="T84" fmla="*/ 72 w 120"/>
                <a:gd name="T85" fmla="*/ 53 h 281"/>
                <a:gd name="T86" fmla="*/ 84 w 120"/>
                <a:gd name="T87" fmla="*/ 69 h 281"/>
                <a:gd name="T88" fmla="*/ 93 w 120"/>
                <a:gd name="T89" fmla="*/ 89 h 281"/>
                <a:gd name="T90" fmla="*/ 99 w 120"/>
                <a:gd name="T91" fmla="*/ 110 h 281"/>
                <a:gd name="T92" fmla="*/ 102 w 120"/>
                <a:gd name="T93" fmla="*/ 119 h 281"/>
                <a:gd name="T94" fmla="*/ 104 w 120"/>
                <a:gd name="T95" fmla="*/ 125 h 281"/>
                <a:gd name="T96" fmla="*/ 106 w 120"/>
                <a:gd name="T97" fmla="*/ 134 h 281"/>
                <a:gd name="T98" fmla="*/ 108 w 120"/>
                <a:gd name="T99" fmla="*/ 145 h 281"/>
                <a:gd name="T100" fmla="*/ 110 w 120"/>
                <a:gd name="T101" fmla="*/ 164 h 281"/>
                <a:gd name="T102" fmla="*/ 110 w 120"/>
                <a:gd name="T103" fmla="*/ 215 h 281"/>
                <a:gd name="T104" fmla="*/ 106 w 120"/>
                <a:gd name="T105" fmla="*/ 238 h 281"/>
                <a:gd name="T106" fmla="*/ 106 w 120"/>
                <a:gd name="T107" fmla="*/ 248 h 281"/>
                <a:gd name="T108" fmla="*/ 110 w 120"/>
                <a:gd name="T109" fmla="*/ 261 h 281"/>
                <a:gd name="T110" fmla="*/ 112 w 120"/>
                <a:gd name="T111" fmla="*/ 268 h 281"/>
                <a:gd name="T112" fmla="*/ 113 w 120"/>
                <a:gd name="T113" fmla="*/ 269 h 281"/>
                <a:gd name="T114" fmla="*/ 120 w 120"/>
                <a:gd name="T115" fmla="*/ 270 h 281"/>
                <a:gd name="T116" fmla="*/ 99 w 120"/>
                <a:gd name="T117" fmla="*/ 275 h 281"/>
                <a:gd name="T118" fmla="*/ 80 w 120"/>
                <a:gd name="T11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281">
                  <a:moveTo>
                    <a:pt x="80" y="281"/>
                  </a:moveTo>
                  <a:lnTo>
                    <a:pt x="77" y="279"/>
                  </a:lnTo>
                  <a:lnTo>
                    <a:pt x="61" y="262"/>
                  </a:lnTo>
                  <a:lnTo>
                    <a:pt x="53" y="252"/>
                  </a:lnTo>
                  <a:lnTo>
                    <a:pt x="48" y="241"/>
                  </a:lnTo>
                  <a:lnTo>
                    <a:pt x="47" y="231"/>
                  </a:lnTo>
                  <a:lnTo>
                    <a:pt x="46" y="209"/>
                  </a:lnTo>
                  <a:lnTo>
                    <a:pt x="47" y="188"/>
                  </a:lnTo>
                  <a:lnTo>
                    <a:pt x="43" y="148"/>
                  </a:lnTo>
                  <a:lnTo>
                    <a:pt x="42" y="114"/>
                  </a:lnTo>
                  <a:lnTo>
                    <a:pt x="41" y="101"/>
                  </a:lnTo>
                  <a:lnTo>
                    <a:pt x="38" y="95"/>
                  </a:lnTo>
                  <a:lnTo>
                    <a:pt x="34" y="89"/>
                  </a:lnTo>
                  <a:lnTo>
                    <a:pt x="32" y="68"/>
                  </a:lnTo>
                  <a:lnTo>
                    <a:pt x="29" y="53"/>
                  </a:lnTo>
                  <a:lnTo>
                    <a:pt x="25" y="48"/>
                  </a:lnTo>
                  <a:lnTo>
                    <a:pt x="18" y="41"/>
                  </a:lnTo>
                  <a:lnTo>
                    <a:pt x="14" y="33"/>
                  </a:lnTo>
                  <a:lnTo>
                    <a:pt x="5" y="27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8" y="11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"/>
                  </a:lnTo>
                  <a:lnTo>
                    <a:pt x="35" y="6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59" y="9"/>
                  </a:lnTo>
                  <a:lnTo>
                    <a:pt x="61" y="8"/>
                  </a:lnTo>
                  <a:lnTo>
                    <a:pt x="58" y="10"/>
                  </a:lnTo>
                  <a:lnTo>
                    <a:pt x="57" y="17"/>
                  </a:lnTo>
                  <a:lnTo>
                    <a:pt x="53" y="25"/>
                  </a:lnTo>
                  <a:lnTo>
                    <a:pt x="52" y="35"/>
                  </a:lnTo>
                  <a:lnTo>
                    <a:pt x="52" y="43"/>
                  </a:lnTo>
                  <a:lnTo>
                    <a:pt x="57" y="47"/>
                  </a:lnTo>
                  <a:lnTo>
                    <a:pt x="63" y="51"/>
                  </a:lnTo>
                  <a:lnTo>
                    <a:pt x="67" y="51"/>
                  </a:lnTo>
                  <a:lnTo>
                    <a:pt x="72" y="53"/>
                  </a:lnTo>
                  <a:lnTo>
                    <a:pt x="84" y="69"/>
                  </a:lnTo>
                  <a:lnTo>
                    <a:pt x="93" y="89"/>
                  </a:lnTo>
                  <a:lnTo>
                    <a:pt x="99" y="110"/>
                  </a:lnTo>
                  <a:lnTo>
                    <a:pt x="102" y="119"/>
                  </a:lnTo>
                  <a:lnTo>
                    <a:pt x="104" y="125"/>
                  </a:lnTo>
                  <a:lnTo>
                    <a:pt x="106" y="134"/>
                  </a:lnTo>
                  <a:lnTo>
                    <a:pt x="108" y="145"/>
                  </a:lnTo>
                  <a:lnTo>
                    <a:pt x="110" y="164"/>
                  </a:lnTo>
                  <a:lnTo>
                    <a:pt x="110" y="215"/>
                  </a:lnTo>
                  <a:lnTo>
                    <a:pt x="106" y="238"/>
                  </a:lnTo>
                  <a:lnTo>
                    <a:pt x="106" y="248"/>
                  </a:lnTo>
                  <a:lnTo>
                    <a:pt x="110" y="261"/>
                  </a:lnTo>
                  <a:lnTo>
                    <a:pt x="112" y="268"/>
                  </a:lnTo>
                  <a:lnTo>
                    <a:pt x="113" y="269"/>
                  </a:lnTo>
                  <a:lnTo>
                    <a:pt x="120" y="270"/>
                  </a:lnTo>
                  <a:lnTo>
                    <a:pt x="99" y="275"/>
                  </a:lnTo>
                  <a:lnTo>
                    <a:pt x="80" y="281"/>
                  </a:lnTo>
                  <a:close/>
                </a:path>
              </a:pathLst>
            </a:custGeom>
            <a:solidFill>
              <a:srgbClr val="00B0F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Freeform 54"/>
            <p:cNvSpPr>
              <a:spLocks noChangeAspect="1"/>
            </p:cNvSpPr>
            <p:nvPr/>
          </p:nvSpPr>
          <p:spPr bwMode="gray">
            <a:xfrm>
              <a:off x="5795679" y="2820987"/>
              <a:ext cx="85725" cy="95250"/>
            </a:xfrm>
            <a:custGeom>
              <a:avLst/>
              <a:gdLst>
                <a:gd name="T0" fmla="*/ 65 w 83"/>
                <a:gd name="T1" fmla="*/ 0 h 106"/>
                <a:gd name="T2" fmla="*/ 48 w 83"/>
                <a:gd name="T3" fmla="*/ 11 h 106"/>
                <a:gd name="T4" fmla="*/ 33 w 83"/>
                <a:gd name="T5" fmla="*/ 19 h 106"/>
                <a:gd name="T6" fmla="*/ 28 w 83"/>
                <a:gd name="T7" fmla="*/ 25 h 106"/>
                <a:gd name="T8" fmla="*/ 22 w 83"/>
                <a:gd name="T9" fmla="*/ 29 h 106"/>
                <a:gd name="T10" fmla="*/ 17 w 83"/>
                <a:gd name="T11" fmla="*/ 51 h 106"/>
                <a:gd name="T12" fmla="*/ 15 w 83"/>
                <a:gd name="T13" fmla="*/ 62 h 106"/>
                <a:gd name="T14" fmla="*/ 9 w 83"/>
                <a:gd name="T15" fmla="*/ 74 h 106"/>
                <a:gd name="T16" fmla="*/ 0 w 83"/>
                <a:gd name="T17" fmla="*/ 85 h 106"/>
                <a:gd name="T18" fmla="*/ 0 w 83"/>
                <a:gd name="T19" fmla="*/ 88 h 106"/>
                <a:gd name="T20" fmla="*/ 1 w 83"/>
                <a:gd name="T21" fmla="*/ 97 h 106"/>
                <a:gd name="T22" fmla="*/ 7 w 83"/>
                <a:gd name="T23" fmla="*/ 103 h 106"/>
                <a:gd name="T24" fmla="*/ 20 w 83"/>
                <a:gd name="T25" fmla="*/ 105 h 106"/>
                <a:gd name="T26" fmla="*/ 24 w 83"/>
                <a:gd name="T27" fmla="*/ 102 h 106"/>
                <a:gd name="T28" fmla="*/ 31 w 83"/>
                <a:gd name="T29" fmla="*/ 105 h 106"/>
                <a:gd name="T30" fmla="*/ 32 w 83"/>
                <a:gd name="T31" fmla="*/ 103 h 106"/>
                <a:gd name="T32" fmla="*/ 33 w 83"/>
                <a:gd name="T33" fmla="*/ 100 h 106"/>
                <a:gd name="T34" fmla="*/ 45 w 83"/>
                <a:gd name="T35" fmla="*/ 96 h 106"/>
                <a:gd name="T36" fmla="*/ 50 w 83"/>
                <a:gd name="T37" fmla="*/ 97 h 106"/>
                <a:gd name="T38" fmla="*/ 59 w 83"/>
                <a:gd name="T39" fmla="*/ 105 h 106"/>
                <a:gd name="T40" fmla="*/ 59 w 83"/>
                <a:gd name="T41" fmla="*/ 106 h 106"/>
                <a:gd name="T42" fmla="*/ 61 w 83"/>
                <a:gd name="T43" fmla="*/ 100 h 106"/>
                <a:gd name="T44" fmla="*/ 71 w 83"/>
                <a:gd name="T45" fmla="*/ 88 h 106"/>
                <a:gd name="T46" fmla="*/ 76 w 83"/>
                <a:gd name="T47" fmla="*/ 76 h 106"/>
                <a:gd name="T48" fmla="*/ 79 w 83"/>
                <a:gd name="T49" fmla="*/ 74 h 106"/>
                <a:gd name="T50" fmla="*/ 76 w 83"/>
                <a:gd name="T51" fmla="*/ 72 h 106"/>
                <a:gd name="T52" fmla="*/ 74 w 83"/>
                <a:gd name="T53" fmla="*/ 72 h 106"/>
                <a:gd name="T54" fmla="*/ 71 w 83"/>
                <a:gd name="T55" fmla="*/ 69 h 106"/>
                <a:gd name="T56" fmla="*/ 64 w 83"/>
                <a:gd name="T57" fmla="*/ 70 h 106"/>
                <a:gd name="T58" fmla="*/ 56 w 83"/>
                <a:gd name="T59" fmla="*/ 69 h 106"/>
                <a:gd name="T60" fmla="*/ 48 w 83"/>
                <a:gd name="T61" fmla="*/ 72 h 106"/>
                <a:gd name="T62" fmla="*/ 47 w 83"/>
                <a:gd name="T63" fmla="*/ 74 h 106"/>
                <a:gd name="T64" fmla="*/ 44 w 83"/>
                <a:gd name="T65" fmla="*/ 75 h 106"/>
                <a:gd name="T66" fmla="*/ 40 w 83"/>
                <a:gd name="T67" fmla="*/ 74 h 106"/>
                <a:gd name="T68" fmla="*/ 38 w 83"/>
                <a:gd name="T69" fmla="*/ 70 h 106"/>
                <a:gd name="T70" fmla="*/ 39 w 83"/>
                <a:gd name="T71" fmla="*/ 69 h 106"/>
                <a:gd name="T72" fmla="*/ 44 w 83"/>
                <a:gd name="T73" fmla="*/ 70 h 106"/>
                <a:gd name="T74" fmla="*/ 47 w 83"/>
                <a:gd name="T75" fmla="*/ 70 h 106"/>
                <a:gd name="T76" fmla="*/ 48 w 83"/>
                <a:gd name="T77" fmla="*/ 67 h 106"/>
                <a:gd name="T78" fmla="*/ 53 w 83"/>
                <a:gd name="T79" fmla="*/ 59 h 106"/>
                <a:gd name="T80" fmla="*/ 56 w 83"/>
                <a:gd name="T81" fmla="*/ 57 h 106"/>
                <a:gd name="T82" fmla="*/ 61 w 83"/>
                <a:gd name="T83" fmla="*/ 57 h 106"/>
                <a:gd name="T84" fmla="*/ 66 w 83"/>
                <a:gd name="T85" fmla="*/ 51 h 106"/>
                <a:gd name="T86" fmla="*/ 77 w 83"/>
                <a:gd name="T87" fmla="*/ 48 h 106"/>
                <a:gd name="T88" fmla="*/ 83 w 83"/>
                <a:gd name="T89" fmla="*/ 45 h 106"/>
                <a:gd name="T90" fmla="*/ 83 w 83"/>
                <a:gd name="T91" fmla="*/ 38 h 106"/>
                <a:gd name="T92" fmla="*/ 81 w 83"/>
                <a:gd name="T93" fmla="*/ 22 h 106"/>
                <a:gd name="T94" fmla="*/ 80 w 83"/>
                <a:gd name="T95" fmla="*/ 20 h 106"/>
                <a:gd name="T96" fmla="*/ 75 w 83"/>
                <a:gd name="T97" fmla="*/ 16 h 106"/>
                <a:gd name="T98" fmla="*/ 71 w 83"/>
                <a:gd name="T99" fmla="*/ 9 h 106"/>
                <a:gd name="T100" fmla="*/ 67 w 83"/>
                <a:gd name="T101" fmla="*/ 5 h 106"/>
                <a:gd name="T102" fmla="*/ 65 w 83"/>
                <a:gd name="T10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" h="106">
                  <a:moveTo>
                    <a:pt x="65" y="0"/>
                  </a:moveTo>
                  <a:lnTo>
                    <a:pt x="48" y="11"/>
                  </a:lnTo>
                  <a:lnTo>
                    <a:pt x="33" y="19"/>
                  </a:lnTo>
                  <a:lnTo>
                    <a:pt x="28" y="25"/>
                  </a:lnTo>
                  <a:lnTo>
                    <a:pt x="22" y="29"/>
                  </a:lnTo>
                  <a:lnTo>
                    <a:pt x="17" y="51"/>
                  </a:lnTo>
                  <a:lnTo>
                    <a:pt x="15" y="62"/>
                  </a:lnTo>
                  <a:lnTo>
                    <a:pt x="9" y="74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1" y="97"/>
                  </a:lnTo>
                  <a:lnTo>
                    <a:pt x="7" y="103"/>
                  </a:lnTo>
                  <a:lnTo>
                    <a:pt x="20" y="105"/>
                  </a:lnTo>
                  <a:lnTo>
                    <a:pt x="24" y="102"/>
                  </a:lnTo>
                  <a:lnTo>
                    <a:pt x="31" y="105"/>
                  </a:lnTo>
                  <a:lnTo>
                    <a:pt x="32" y="103"/>
                  </a:lnTo>
                  <a:lnTo>
                    <a:pt x="33" y="100"/>
                  </a:lnTo>
                  <a:lnTo>
                    <a:pt x="45" y="96"/>
                  </a:lnTo>
                  <a:lnTo>
                    <a:pt x="50" y="97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61" y="100"/>
                  </a:lnTo>
                  <a:lnTo>
                    <a:pt x="71" y="88"/>
                  </a:lnTo>
                  <a:lnTo>
                    <a:pt x="76" y="76"/>
                  </a:lnTo>
                  <a:lnTo>
                    <a:pt x="79" y="74"/>
                  </a:lnTo>
                  <a:lnTo>
                    <a:pt x="76" y="72"/>
                  </a:lnTo>
                  <a:lnTo>
                    <a:pt x="74" y="72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48" y="72"/>
                  </a:lnTo>
                  <a:lnTo>
                    <a:pt x="47" y="74"/>
                  </a:lnTo>
                  <a:lnTo>
                    <a:pt x="44" y="75"/>
                  </a:lnTo>
                  <a:lnTo>
                    <a:pt x="40" y="74"/>
                  </a:lnTo>
                  <a:lnTo>
                    <a:pt x="38" y="70"/>
                  </a:lnTo>
                  <a:lnTo>
                    <a:pt x="39" y="69"/>
                  </a:lnTo>
                  <a:lnTo>
                    <a:pt x="44" y="70"/>
                  </a:lnTo>
                  <a:lnTo>
                    <a:pt x="47" y="70"/>
                  </a:lnTo>
                  <a:lnTo>
                    <a:pt x="48" y="67"/>
                  </a:lnTo>
                  <a:lnTo>
                    <a:pt x="53" y="59"/>
                  </a:lnTo>
                  <a:lnTo>
                    <a:pt x="56" y="57"/>
                  </a:lnTo>
                  <a:lnTo>
                    <a:pt x="61" y="57"/>
                  </a:lnTo>
                  <a:lnTo>
                    <a:pt x="66" y="51"/>
                  </a:lnTo>
                  <a:lnTo>
                    <a:pt x="77" y="48"/>
                  </a:lnTo>
                  <a:lnTo>
                    <a:pt x="83" y="45"/>
                  </a:lnTo>
                  <a:lnTo>
                    <a:pt x="83" y="38"/>
                  </a:lnTo>
                  <a:lnTo>
                    <a:pt x="81" y="22"/>
                  </a:lnTo>
                  <a:lnTo>
                    <a:pt x="80" y="20"/>
                  </a:lnTo>
                  <a:lnTo>
                    <a:pt x="75" y="16"/>
                  </a:lnTo>
                  <a:lnTo>
                    <a:pt x="71" y="9"/>
                  </a:lnTo>
                  <a:lnTo>
                    <a:pt x="67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Freeform 148"/>
            <p:cNvSpPr>
              <a:spLocks noChangeAspect="1"/>
            </p:cNvSpPr>
            <p:nvPr/>
          </p:nvSpPr>
          <p:spPr bwMode="gray">
            <a:xfrm>
              <a:off x="5120992" y="3505200"/>
              <a:ext cx="604837" cy="533400"/>
            </a:xfrm>
            <a:custGeom>
              <a:avLst/>
              <a:gdLst>
                <a:gd name="T0" fmla="*/ 450 w 596"/>
                <a:gd name="T1" fmla="*/ 144 h 591"/>
                <a:gd name="T2" fmla="*/ 521 w 596"/>
                <a:gd name="T3" fmla="*/ 238 h 591"/>
                <a:gd name="T4" fmla="*/ 505 w 596"/>
                <a:gd name="T5" fmla="*/ 292 h 591"/>
                <a:gd name="T6" fmla="*/ 538 w 596"/>
                <a:gd name="T7" fmla="*/ 325 h 591"/>
                <a:gd name="T8" fmla="*/ 537 w 596"/>
                <a:gd name="T9" fmla="*/ 349 h 591"/>
                <a:gd name="T10" fmla="*/ 536 w 596"/>
                <a:gd name="T11" fmla="*/ 380 h 591"/>
                <a:gd name="T12" fmla="*/ 528 w 596"/>
                <a:gd name="T13" fmla="*/ 402 h 591"/>
                <a:gd name="T14" fmla="*/ 542 w 596"/>
                <a:gd name="T15" fmla="*/ 432 h 591"/>
                <a:gd name="T16" fmla="*/ 550 w 596"/>
                <a:gd name="T17" fmla="*/ 467 h 591"/>
                <a:gd name="T18" fmla="*/ 561 w 596"/>
                <a:gd name="T19" fmla="*/ 488 h 591"/>
                <a:gd name="T20" fmla="*/ 587 w 596"/>
                <a:gd name="T21" fmla="*/ 514 h 591"/>
                <a:gd name="T22" fmla="*/ 593 w 596"/>
                <a:gd name="T23" fmla="*/ 526 h 591"/>
                <a:gd name="T24" fmla="*/ 541 w 596"/>
                <a:gd name="T25" fmla="*/ 557 h 591"/>
                <a:gd name="T26" fmla="*/ 476 w 596"/>
                <a:gd name="T27" fmla="*/ 564 h 591"/>
                <a:gd name="T28" fmla="*/ 436 w 596"/>
                <a:gd name="T29" fmla="*/ 583 h 591"/>
                <a:gd name="T30" fmla="*/ 378 w 596"/>
                <a:gd name="T31" fmla="*/ 589 h 591"/>
                <a:gd name="T32" fmla="*/ 355 w 596"/>
                <a:gd name="T33" fmla="*/ 580 h 591"/>
                <a:gd name="T34" fmla="*/ 331 w 596"/>
                <a:gd name="T35" fmla="*/ 584 h 591"/>
                <a:gd name="T36" fmla="*/ 280 w 596"/>
                <a:gd name="T37" fmla="*/ 567 h 591"/>
                <a:gd name="T38" fmla="*/ 270 w 596"/>
                <a:gd name="T39" fmla="*/ 531 h 591"/>
                <a:gd name="T40" fmla="*/ 249 w 596"/>
                <a:gd name="T41" fmla="*/ 476 h 591"/>
                <a:gd name="T42" fmla="*/ 229 w 596"/>
                <a:gd name="T43" fmla="*/ 473 h 591"/>
                <a:gd name="T44" fmla="*/ 208 w 596"/>
                <a:gd name="T45" fmla="*/ 475 h 591"/>
                <a:gd name="T46" fmla="*/ 178 w 596"/>
                <a:gd name="T47" fmla="*/ 459 h 591"/>
                <a:gd name="T48" fmla="*/ 125 w 596"/>
                <a:gd name="T49" fmla="*/ 440 h 591"/>
                <a:gd name="T50" fmla="*/ 95 w 596"/>
                <a:gd name="T51" fmla="*/ 418 h 591"/>
                <a:gd name="T52" fmla="*/ 65 w 596"/>
                <a:gd name="T53" fmla="*/ 386 h 591"/>
                <a:gd name="T54" fmla="*/ 49 w 596"/>
                <a:gd name="T55" fmla="*/ 328 h 591"/>
                <a:gd name="T56" fmla="*/ 11 w 596"/>
                <a:gd name="T57" fmla="*/ 278 h 591"/>
                <a:gd name="T58" fmla="*/ 9 w 596"/>
                <a:gd name="T59" fmla="*/ 231 h 591"/>
                <a:gd name="T60" fmla="*/ 0 w 596"/>
                <a:gd name="T61" fmla="*/ 187 h 591"/>
                <a:gd name="T62" fmla="*/ 39 w 596"/>
                <a:gd name="T63" fmla="*/ 159 h 591"/>
                <a:gd name="T64" fmla="*/ 64 w 596"/>
                <a:gd name="T65" fmla="*/ 121 h 591"/>
                <a:gd name="T66" fmla="*/ 52 w 596"/>
                <a:gd name="T67" fmla="*/ 102 h 591"/>
                <a:gd name="T68" fmla="*/ 49 w 596"/>
                <a:gd name="T69" fmla="*/ 83 h 591"/>
                <a:gd name="T70" fmla="*/ 66 w 596"/>
                <a:gd name="T71" fmla="*/ 46 h 591"/>
                <a:gd name="T72" fmla="*/ 66 w 596"/>
                <a:gd name="T73" fmla="*/ 5 h 591"/>
                <a:gd name="T74" fmla="*/ 119 w 596"/>
                <a:gd name="T75" fmla="*/ 7 h 591"/>
                <a:gd name="T76" fmla="*/ 118 w 596"/>
                <a:gd name="T77" fmla="*/ 83 h 591"/>
                <a:gd name="T78" fmla="*/ 133 w 596"/>
                <a:gd name="T79" fmla="*/ 88 h 591"/>
                <a:gd name="T80" fmla="*/ 148 w 596"/>
                <a:gd name="T81" fmla="*/ 75 h 591"/>
                <a:gd name="T82" fmla="*/ 173 w 596"/>
                <a:gd name="T83" fmla="*/ 86 h 591"/>
                <a:gd name="T84" fmla="*/ 186 w 596"/>
                <a:gd name="T85" fmla="*/ 84 h 591"/>
                <a:gd name="T86" fmla="*/ 214 w 596"/>
                <a:gd name="T87" fmla="*/ 79 h 591"/>
                <a:gd name="T88" fmla="*/ 209 w 596"/>
                <a:gd name="T89" fmla="*/ 66 h 591"/>
                <a:gd name="T90" fmla="*/ 209 w 596"/>
                <a:gd name="T91" fmla="*/ 48 h 591"/>
                <a:gd name="T92" fmla="*/ 225 w 596"/>
                <a:gd name="T93" fmla="*/ 35 h 591"/>
                <a:gd name="T94" fmla="*/ 238 w 596"/>
                <a:gd name="T95" fmla="*/ 21 h 591"/>
                <a:gd name="T96" fmla="*/ 251 w 596"/>
                <a:gd name="T9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6" h="591">
                  <a:moveTo>
                    <a:pt x="442" y="112"/>
                  </a:moveTo>
                  <a:lnTo>
                    <a:pt x="445" y="117"/>
                  </a:lnTo>
                  <a:lnTo>
                    <a:pt x="445" y="125"/>
                  </a:lnTo>
                  <a:lnTo>
                    <a:pt x="450" y="144"/>
                  </a:lnTo>
                  <a:lnTo>
                    <a:pt x="453" y="155"/>
                  </a:lnTo>
                  <a:lnTo>
                    <a:pt x="531" y="201"/>
                  </a:lnTo>
                  <a:lnTo>
                    <a:pt x="528" y="207"/>
                  </a:lnTo>
                  <a:lnTo>
                    <a:pt x="521" y="238"/>
                  </a:lnTo>
                  <a:lnTo>
                    <a:pt x="517" y="244"/>
                  </a:lnTo>
                  <a:lnTo>
                    <a:pt x="514" y="256"/>
                  </a:lnTo>
                  <a:lnTo>
                    <a:pt x="504" y="281"/>
                  </a:lnTo>
                  <a:lnTo>
                    <a:pt x="505" y="292"/>
                  </a:lnTo>
                  <a:lnTo>
                    <a:pt x="507" y="298"/>
                  </a:lnTo>
                  <a:lnTo>
                    <a:pt x="523" y="309"/>
                  </a:lnTo>
                  <a:lnTo>
                    <a:pt x="530" y="317"/>
                  </a:lnTo>
                  <a:lnTo>
                    <a:pt x="538" y="325"/>
                  </a:lnTo>
                  <a:lnTo>
                    <a:pt x="544" y="336"/>
                  </a:lnTo>
                  <a:lnTo>
                    <a:pt x="544" y="341"/>
                  </a:lnTo>
                  <a:lnTo>
                    <a:pt x="542" y="342"/>
                  </a:lnTo>
                  <a:lnTo>
                    <a:pt x="537" y="349"/>
                  </a:lnTo>
                  <a:lnTo>
                    <a:pt x="536" y="362"/>
                  </a:lnTo>
                  <a:lnTo>
                    <a:pt x="533" y="368"/>
                  </a:lnTo>
                  <a:lnTo>
                    <a:pt x="537" y="374"/>
                  </a:lnTo>
                  <a:lnTo>
                    <a:pt x="536" y="380"/>
                  </a:lnTo>
                  <a:lnTo>
                    <a:pt x="538" y="385"/>
                  </a:lnTo>
                  <a:lnTo>
                    <a:pt x="537" y="395"/>
                  </a:lnTo>
                  <a:lnTo>
                    <a:pt x="531" y="395"/>
                  </a:lnTo>
                  <a:lnTo>
                    <a:pt x="528" y="402"/>
                  </a:lnTo>
                  <a:lnTo>
                    <a:pt x="531" y="412"/>
                  </a:lnTo>
                  <a:lnTo>
                    <a:pt x="537" y="425"/>
                  </a:lnTo>
                  <a:lnTo>
                    <a:pt x="542" y="429"/>
                  </a:lnTo>
                  <a:lnTo>
                    <a:pt x="542" y="432"/>
                  </a:lnTo>
                  <a:lnTo>
                    <a:pt x="538" y="435"/>
                  </a:lnTo>
                  <a:lnTo>
                    <a:pt x="550" y="455"/>
                  </a:lnTo>
                  <a:lnTo>
                    <a:pt x="552" y="460"/>
                  </a:lnTo>
                  <a:lnTo>
                    <a:pt x="550" y="467"/>
                  </a:lnTo>
                  <a:lnTo>
                    <a:pt x="555" y="472"/>
                  </a:lnTo>
                  <a:lnTo>
                    <a:pt x="558" y="478"/>
                  </a:lnTo>
                  <a:lnTo>
                    <a:pt x="558" y="484"/>
                  </a:lnTo>
                  <a:lnTo>
                    <a:pt x="561" y="488"/>
                  </a:lnTo>
                  <a:lnTo>
                    <a:pt x="561" y="497"/>
                  </a:lnTo>
                  <a:lnTo>
                    <a:pt x="573" y="503"/>
                  </a:lnTo>
                  <a:lnTo>
                    <a:pt x="577" y="513"/>
                  </a:lnTo>
                  <a:lnTo>
                    <a:pt x="587" y="514"/>
                  </a:lnTo>
                  <a:lnTo>
                    <a:pt x="592" y="518"/>
                  </a:lnTo>
                  <a:lnTo>
                    <a:pt x="595" y="519"/>
                  </a:lnTo>
                  <a:lnTo>
                    <a:pt x="596" y="525"/>
                  </a:lnTo>
                  <a:lnTo>
                    <a:pt x="593" y="526"/>
                  </a:lnTo>
                  <a:lnTo>
                    <a:pt x="579" y="536"/>
                  </a:lnTo>
                  <a:lnTo>
                    <a:pt x="564" y="550"/>
                  </a:lnTo>
                  <a:lnTo>
                    <a:pt x="560" y="552"/>
                  </a:lnTo>
                  <a:lnTo>
                    <a:pt x="541" y="557"/>
                  </a:lnTo>
                  <a:lnTo>
                    <a:pt x="507" y="569"/>
                  </a:lnTo>
                  <a:lnTo>
                    <a:pt x="499" y="570"/>
                  </a:lnTo>
                  <a:lnTo>
                    <a:pt x="489" y="570"/>
                  </a:lnTo>
                  <a:lnTo>
                    <a:pt x="476" y="564"/>
                  </a:lnTo>
                  <a:lnTo>
                    <a:pt x="467" y="567"/>
                  </a:lnTo>
                  <a:lnTo>
                    <a:pt x="453" y="568"/>
                  </a:lnTo>
                  <a:lnTo>
                    <a:pt x="440" y="581"/>
                  </a:lnTo>
                  <a:lnTo>
                    <a:pt x="436" y="583"/>
                  </a:lnTo>
                  <a:lnTo>
                    <a:pt x="429" y="583"/>
                  </a:lnTo>
                  <a:lnTo>
                    <a:pt x="398" y="581"/>
                  </a:lnTo>
                  <a:lnTo>
                    <a:pt x="387" y="589"/>
                  </a:lnTo>
                  <a:lnTo>
                    <a:pt x="378" y="589"/>
                  </a:lnTo>
                  <a:lnTo>
                    <a:pt x="371" y="591"/>
                  </a:lnTo>
                  <a:lnTo>
                    <a:pt x="366" y="590"/>
                  </a:lnTo>
                  <a:lnTo>
                    <a:pt x="361" y="588"/>
                  </a:lnTo>
                  <a:lnTo>
                    <a:pt x="355" y="580"/>
                  </a:lnTo>
                  <a:lnTo>
                    <a:pt x="348" y="578"/>
                  </a:lnTo>
                  <a:lnTo>
                    <a:pt x="340" y="578"/>
                  </a:lnTo>
                  <a:lnTo>
                    <a:pt x="334" y="583"/>
                  </a:lnTo>
                  <a:lnTo>
                    <a:pt x="331" y="584"/>
                  </a:lnTo>
                  <a:lnTo>
                    <a:pt x="290" y="583"/>
                  </a:lnTo>
                  <a:lnTo>
                    <a:pt x="290" y="579"/>
                  </a:lnTo>
                  <a:lnTo>
                    <a:pt x="285" y="570"/>
                  </a:lnTo>
                  <a:lnTo>
                    <a:pt x="280" y="567"/>
                  </a:lnTo>
                  <a:lnTo>
                    <a:pt x="275" y="559"/>
                  </a:lnTo>
                  <a:lnTo>
                    <a:pt x="274" y="557"/>
                  </a:lnTo>
                  <a:lnTo>
                    <a:pt x="275" y="538"/>
                  </a:lnTo>
                  <a:lnTo>
                    <a:pt x="270" y="531"/>
                  </a:lnTo>
                  <a:lnTo>
                    <a:pt x="269" y="513"/>
                  </a:lnTo>
                  <a:lnTo>
                    <a:pt x="264" y="494"/>
                  </a:lnTo>
                  <a:lnTo>
                    <a:pt x="261" y="487"/>
                  </a:lnTo>
                  <a:lnTo>
                    <a:pt x="249" y="476"/>
                  </a:lnTo>
                  <a:lnTo>
                    <a:pt x="237" y="472"/>
                  </a:lnTo>
                  <a:lnTo>
                    <a:pt x="232" y="480"/>
                  </a:lnTo>
                  <a:lnTo>
                    <a:pt x="230" y="476"/>
                  </a:lnTo>
                  <a:lnTo>
                    <a:pt x="229" y="473"/>
                  </a:lnTo>
                  <a:lnTo>
                    <a:pt x="226" y="472"/>
                  </a:lnTo>
                  <a:lnTo>
                    <a:pt x="221" y="472"/>
                  </a:lnTo>
                  <a:lnTo>
                    <a:pt x="210" y="476"/>
                  </a:lnTo>
                  <a:lnTo>
                    <a:pt x="208" y="475"/>
                  </a:lnTo>
                  <a:lnTo>
                    <a:pt x="203" y="468"/>
                  </a:lnTo>
                  <a:lnTo>
                    <a:pt x="193" y="470"/>
                  </a:lnTo>
                  <a:lnTo>
                    <a:pt x="182" y="462"/>
                  </a:lnTo>
                  <a:lnTo>
                    <a:pt x="178" y="459"/>
                  </a:lnTo>
                  <a:lnTo>
                    <a:pt x="176" y="456"/>
                  </a:lnTo>
                  <a:lnTo>
                    <a:pt x="165" y="456"/>
                  </a:lnTo>
                  <a:lnTo>
                    <a:pt x="154" y="452"/>
                  </a:lnTo>
                  <a:lnTo>
                    <a:pt x="125" y="440"/>
                  </a:lnTo>
                  <a:lnTo>
                    <a:pt x="117" y="438"/>
                  </a:lnTo>
                  <a:lnTo>
                    <a:pt x="109" y="434"/>
                  </a:lnTo>
                  <a:lnTo>
                    <a:pt x="105" y="427"/>
                  </a:lnTo>
                  <a:lnTo>
                    <a:pt x="95" y="418"/>
                  </a:lnTo>
                  <a:lnTo>
                    <a:pt x="87" y="416"/>
                  </a:lnTo>
                  <a:lnTo>
                    <a:pt x="81" y="417"/>
                  </a:lnTo>
                  <a:lnTo>
                    <a:pt x="70" y="398"/>
                  </a:lnTo>
                  <a:lnTo>
                    <a:pt x="65" y="386"/>
                  </a:lnTo>
                  <a:lnTo>
                    <a:pt x="58" y="374"/>
                  </a:lnTo>
                  <a:lnTo>
                    <a:pt x="49" y="352"/>
                  </a:lnTo>
                  <a:lnTo>
                    <a:pt x="50" y="338"/>
                  </a:lnTo>
                  <a:lnTo>
                    <a:pt x="49" y="328"/>
                  </a:lnTo>
                  <a:lnTo>
                    <a:pt x="31" y="310"/>
                  </a:lnTo>
                  <a:lnTo>
                    <a:pt x="9" y="298"/>
                  </a:lnTo>
                  <a:lnTo>
                    <a:pt x="6" y="284"/>
                  </a:lnTo>
                  <a:lnTo>
                    <a:pt x="11" y="278"/>
                  </a:lnTo>
                  <a:lnTo>
                    <a:pt x="15" y="272"/>
                  </a:lnTo>
                  <a:lnTo>
                    <a:pt x="11" y="258"/>
                  </a:lnTo>
                  <a:lnTo>
                    <a:pt x="9" y="246"/>
                  </a:lnTo>
                  <a:lnTo>
                    <a:pt x="9" y="231"/>
                  </a:lnTo>
                  <a:lnTo>
                    <a:pt x="5" y="225"/>
                  </a:lnTo>
                  <a:lnTo>
                    <a:pt x="1" y="222"/>
                  </a:lnTo>
                  <a:lnTo>
                    <a:pt x="0" y="206"/>
                  </a:lnTo>
                  <a:lnTo>
                    <a:pt x="0" y="187"/>
                  </a:lnTo>
                  <a:lnTo>
                    <a:pt x="3" y="186"/>
                  </a:lnTo>
                  <a:lnTo>
                    <a:pt x="14" y="183"/>
                  </a:lnTo>
                  <a:lnTo>
                    <a:pt x="28" y="179"/>
                  </a:lnTo>
                  <a:lnTo>
                    <a:pt x="39" y="159"/>
                  </a:lnTo>
                  <a:lnTo>
                    <a:pt x="44" y="153"/>
                  </a:lnTo>
                  <a:lnTo>
                    <a:pt x="50" y="139"/>
                  </a:lnTo>
                  <a:lnTo>
                    <a:pt x="60" y="127"/>
                  </a:lnTo>
                  <a:lnTo>
                    <a:pt x="64" y="121"/>
                  </a:lnTo>
                  <a:lnTo>
                    <a:pt x="64" y="113"/>
                  </a:lnTo>
                  <a:lnTo>
                    <a:pt x="62" y="107"/>
                  </a:lnTo>
                  <a:lnTo>
                    <a:pt x="58" y="104"/>
                  </a:lnTo>
                  <a:lnTo>
                    <a:pt x="52" y="102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49" y="83"/>
                  </a:lnTo>
                  <a:lnTo>
                    <a:pt x="54" y="78"/>
                  </a:lnTo>
                  <a:lnTo>
                    <a:pt x="65" y="63"/>
                  </a:lnTo>
                  <a:lnTo>
                    <a:pt x="68" y="53"/>
                  </a:lnTo>
                  <a:lnTo>
                    <a:pt x="66" y="46"/>
                  </a:lnTo>
                  <a:lnTo>
                    <a:pt x="62" y="31"/>
                  </a:lnTo>
                  <a:lnTo>
                    <a:pt x="49" y="10"/>
                  </a:lnTo>
                  <a:lnTo>
                    <a:pt x="44" y="3"/>
                  </a:lnTo>
                  <a:lnTo>
                    <a:pt x="66" y="5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118" y="0"/>
                  </a:lnTo>
                  <a:lnTo>
                    <a:pt x="119" y="7"/>
                  </a:lnTo>
                  <a:lnTo>
                    <a:pt x="118" y="26"/>
                  </a:lnTo>
                  <a:lnTo>
                    <a:pt x="114" y="40"/>
                  </a:lnTo>
                  <a:lnTo>
                    <a:pt x="113" y="61"/>
                  </a:lnTo>
                  <a:lnTo>
                    <a:pt x="118" y="83"/>
                  </a:lnTo>
                  <a:lnTo>
                    <a:pt x="117" y="90"/>
                  </a:lnTo>
                  <a:lnTo>
                    <a:pt x="122" y="99"/>
                  </a:lnTo>
                  <a:lnTo>
                    <a:pt x="129" y="95"/>
                  </a:lnTo>
                  <a:lnTo>
                    <a:pt x="133" y="88"/>
                  </a:lnTo>
                  <a:lnTo>
                    <a:pt x="139" y="86"/>
                  </a:lnTo>
                  <a:lnTo>
                    <a:pt x="138" y="78"/>
                  </a:lnTo>
                  <a:lnTo>
                    <a:pt x="143" y="72"/>
                  </a:lnTo>
                  <a:lnTo>
                    <a:pt x="148" y="75"/>
                  </a:lnTo>
                  <a:lnTo>
                    <a:pt x="157" y="85"/>
                  </a:lnTo>
                  <a:lnTo>
                    <a:pt x="163" y="90"/>
                  </a:lnTo>
                  <a:lnTo>
                    <a:pt x="170" y="86"/>
                  </a:lnTo>
                  <a:lnTo>
                    <a:pt x="173" y="86"/>
                  </a:lnTo>
                  <a:lnTo>
                    <a:pt x="176" y="107"/>
                  </a:lnTo>
                  <a:lnTo>
                    <a:pt x="183" y="101"/>
                  </a:lnTo>
                  <a:lnTo>
                    <a:pt x="182" y="94"/>
                  </a:lnTo>
                  <a:lnTo>
                    <a:pt x="186" y="84"/>
                  </a:lnTo>
                  <a:lnTo>
                    <a:pt x="189" y="83"/>
                  </a:lnTo>
                  <a:lnTo>
                    <a:pt x="200" y="83"/>
                  </a:lnTo>
                  <a:lnTo>
                    <a:pt x="205" y="83"/>
                  </a:lnTo>
                  <a:lnTo>
                    <a:pt x="214" y="79"/>
                  </a:lnTo>
                  <a:lnTo>
                    <a:pt x="225" y="72"/>
                  </a:lnTo>
                  <a:lnTo>
                    <a:pt x="226" y="69"/>
                  </a:lnTo>
                  <a:lnTo>
                    <a:pt x="224" y="64"/>
                  </a:lnTo>
                  <a:lnTo>
                    <a:pt x="209" y="66"/>
                  </a:lnTo>
                  <a:lnTo>
                    <a:pt x="200" y="62"/>
                  </a:lnTo>
                  <a:lnTo>
                    <a:pt x="202" y="58"/>
                  </a:lnTo>
                  <a:lnTo>
                    <a:pt x="211" y="52"/>
                  </a:lnTo>
                  <a:lnTo>
                    <a:pt x="209" y="48"/>
                  </a:lnTo>
                  <a:lnTo>
                    <a:pt x="211" y="46"/>
                  </a:lnTo>
                  <a:lnTo>
                    <a:pt x="219" y="46"/>
                  </a:lnTo>
                  <a:lnTo>
                    <a:pt x="220" y="42"/>
                  </a:lnTo>
                  <a:lnTo>
                    <a:pt x="225" y="35"/>
                  </a:lnTo>
                  <a:lnTo>
                    <a:pt x="226" y="30"/>
                  </a:lnTo>
                  <a:lnTo>
                    <a:pt x="231" y="29"/>
                  </a:lnTo>
                  <a:lnTo>
                    <a:pt x="234" y="20"/>
                  </a:lnTo>
                  <a:lnTo>
                    <a:pt x="238" y="21"/>
                  </a:lnTo>
                  <a:lnTo>
                    <a:pt x="240" y="18"/>
                  </a:lnTo>
                  <a:lnTo>
                    <a:pt x="236" y="12"/>
                  </a:lnTo>
                  <a:lnTo>
                    <a:pt x="240" y="5"/>
                  </a:lnTo>
                  <a:lnTo>
                    <a:pt x="251" y="0"/>
                  </a:lnTo>
                  <a:lnTo>
                    <a:pt x="442" y="112"/>
                  </a:lnTo>
                  <a:close/>
                </a:path>
              </a:pathLst>
            </a:custGeom>
            <a:solidFill>
              <a:srgbClr val="FFC0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Freeform 191"/>
            <p:cNvSpPr>
              <a:spLocks noChangeAspect="1"/>
            </p:cNvSpPr>
            <p:nvPr/>
          </p:nvSpPr>
          <p:spPr bwMode="gray">
            <a:xfrm>
              <a:off x="3496979" y="2265362"/>
              <a:ext cx="873125" cy="615950"/>
            </a:xfrm>
            <a:custGeom>
              <a:avLst/>
              <a:gdLst>
                <a:gd name="T0" fmla="*/ 222 w 872"/>
                <a:gd name="T1" fmla="*/ 381 h 678"/>
                <a:gd name="T2" fmla="*/ 209 w 872"/>
                <a:gd name="T3" fmla="*/ 442 h 678"/>
                <a:gd name="T4" fmla="*/ 192 w 872"/>
                <a:gd name="T5" fmla="*/ 463 h 678"/>
                <a:gd name="T6" fmla="*/ 186 w 872"/>
                <a:gd name="T7" fmla="*/ 474 h 678"/>
                <a:gd name="T8" fmla="*/ 160 w 872"/>
                <a:gd name="T9" fmla="*/ 475 h 678"/>
                <a:gd name="T10" fmla="*/ 42 w 872"/>
                <a:gd name="T11" fmla="*/ 495 h 678"/>
                <a:gd name="T12" fmla="*/ 3 w 872"/>
                <a:gd name="T13" fmla="*/ 511 h 678"/>
                <a:gd name="T14" fmla="*/ 11 w 872"/>
                <a:gd name="T15" fmla="*/ 532 h 678"/>
                <a:gd name="T16" fmla="*/ 15 w 872"/>
                <a:gd name="T17" fmla="*/ 550 h 678"/>
                <a:gd name="T18" fmla="*/ 49 w 872"/>
                <a:gd name="T19" fmla="*/ 588 h 678"/>
                <a:gd name="T20" fmla="*/ 70 w 872"/>
                <a:gd name="T21" fmla="*/ 622 h 678"/>
                <a:gd name="T22" fmla="*/ 92 w 872"/>
                <a:gd name="T23" fmla="*/ 629 h 678"/>
                <a:gd name="T24" fmla="*/ 106 w 872"/>
                <a:gd name="T25" fmla="*/ 622 h 678"/>
                <a:gd name="T26" fmla="*/ 119 w 872"/>
                <a:gd name="T27" fmla="*/ 637 h 678"/>
                <a:gd name="T28" fmla="*/ 109 w 872"/>
                <a:gd name="T29" fmla="*/ 641 h 678"/>
                <a:gd name="T30" fmla="*/ 116 w 872"/>
                <a:gd name="T31" fmla="*/ 656 h 678"/>
                <a:gd name="T32" fmla="*/ 127 w 872"/>
                <a:gd name="T33" fmla="*/ 653 h 678"/>
                <a:gd name="T34" fmla="*/ 143 w 872"/>
                <a:gd name="T35" fmla="*/ 645 h 678"/>
                <a:gd name="T36" fmla="*/ 165 w 872"/>
                <a:gd name="T37" fmla="*/ 653 h 678"/>
                <a:gd name="T38" fmla="*/ 193 w 872"/>
                <a:gd name="T39" fmla="*/ 678 h 678"/>
                <a:gd name="T40" fmla="*/ 193 w 872"/>
                <a:gd name="T41" fmla="*/ 637 h 678"/>
                <a:gd name="T42" fmla="*/ 206 w 872"/>
                <a:gd name="T43" fmla="*/ 624 h 678"/>
                <a:gd name="T44" fmla="*/ 221 w 872"/>
                <a:gd name="T45" fmla="*/ 586 h 678"/>
                <a:gd name="T46" fmla="*/ 259 w 872"/>
                <a:gd name="T47" fmla="*/ 565 h 678"/>
                <a:gd name="T48" fmla="*/ 291 w 872"/>
                <a:gd name="T49" fmla="*/ 561 h 678"/>
                <a:gd name="T50" fmla="*/ 365 w 872"/>
                <a:gd name="T51" fmla="*/ 602 h 678"/>
                <a:gd name="T52" fmla="*/ 386 w 872"/>
                <a:gd name="T53" fmla="*/ 609 h 678"/>
                <a:gd name="T54" fmla="*/ 418 w 872"/>
                <a:gd name="T55" fmla="*/ 588 h 678"/>
                <a:gd name="T56" fmla="*/ 471 w 872"/>
                <a:gd name="T57" fmla="*/ 613 h 678"/>
                <a:gd name="T58" fmla="*/ 519 w 872"/>
                <a:gd name="T59" fmla="*/ 618 h 678"/>
                <a:gd name="T60" fmla="*/ 559 w 872"/>
                <a:gd name="T61" fmla="*/ 588 h 678"/>
                <a:gd name="T62" fmla="*/ 613 w 872"/>
                <a:gd name="T63" fmla="*/ 587 h 678"/>
                <a:gd name="T64" fmla="*/ 647 w 872"/>
                <a:gd name="T65" fmla="*/ 591 h 678"/>
                <a:gd name="T66" fmla="*/ 672 w 872"/>
                <a:gd name="T67" fmla="*/ 597 h 678"/>
                <a:gd name="T68" fmla="*/ 688 w 872"/>
                <a:gd name="T69" fmla="*/ 582 h 678"/>
                <a:gd name="T70" fmla="*/ 708 w 872"/>
                <a:gd name="T71" fmla="*/ 576 h 678"/>
                <a:gd name="T72" fmla="*/ 718 w 872"/>
                <a:gd name="T73" fmla="*/ 561 h 678"/>
                <a:gd name="T74" fmla="*/ 709 w 872"/>
                <a:gd name="T75" fmla="*/ 545 h 678"/>
                <a:gd name="T76" fmla="*/ 725 w 872"/>
                <a:gd name="T77" fmla="*/ 533 h 678"/>
                <a:gd name="T78" fmla="*/ 732 w 872"/>
                <a:gd name="T79" fmla="*/ 515 h 678"/>
                <a:gd name="T80" fmla="*/ 746 w 872"/>
                <a:gd name="T81" fmla="*/ 501 h 678"/>
                <a:gd name="T82" fmla="*/ 838 w 872"/>
                <a:gd name="T83" fmla="*/ 386 h 678"/>
                <a:gd name="T84" fmla="*/ 872 w 872"/>
                <a:gd name="T85" fmla="*/ 184 h 678"/>
                <a:gd name="T86" fmla="*/ 837 w 872"/>
                <a:gd name="T87" fmla="*/ 160 h 678"/>
                <a:gd name="T88" fmla="*/ 826 w 872"/>
                <a:gd name="T89" fmla="*/ 135 h 678"/>
                <a:gd name="T90" fmla="*/ 818 w 872"/>
                <a:gd name="T91" fmla="*/ 117 h 678"/>
                <a:gd name="T92" fmla="*/ 795 w 872"/>
                <a:gd name="T93" fmla="*/ 26 h 678"/>
                <a:gd name="T94" fmla="*/ 773 w 872"/>
                <a:gd name="T95" fmla="*/ 11 h 678"/>
                <a:gd name="T96" fmla="*/ 720 w 872"/>
                <a:gd name="T97" fmla="*/ 1 h 678"/>
                <a:gd name="T98" fmla="*/ 643 w 872"/>
                <a:gd name="T99" fmla="*/ 1 h 678"/>
                <a:gd name="T100" fmla="*/ 568 w 872"/>
                <a:gd name="T101" fmla="*/ 53 h 678"/>
                <a:gd name="T102" fmla="*/ 437 w 872"/>
                <a:gd name="T103" fmla="*/ 145 h 678"/>
                <a:gd name="T104" fmla="*/ 307 w 872"/>
                <a:gd name="T105" fmla="*/ 236 h 678"/>
                <a:gd name="T106" fmla="*/ 221 w 872"/>
                <a:gd name="T107" fmla="*/ 257 h 678"/>
                <a:gd name="T108" fmla="*/ 222 w 872"/>
                <a:gd name="T109" fmla="*/ 271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2" h="678">
                  <a:moveTo>
                    <a:pt x="222" y="271"/>
                  </a:moveTo>
                  <a:lnTo>
                    <a:pt x="222" y="327"/>
                  </a:lnTo>
                  <a:lnTo>
                    <a:pt x="222" y="381"/>
                  </a:lnTo>
                  <a:lnTo>
                    <a:pt x="222" y="435"/>
                  </a:lnTo>
                  <a:lnTo>
                    <a:pt x="219" y="436"/>
                  </a:lnTo>
                  <a:lnTo>
                    <a:pt x="209" y="442"/>
                  </a:lnTo>
                  <a:lnTo>
                    <a:pt x="205" y="448"/>
                  </a:lnTo>
                  <a:lnTo>
                    <a:pt x="204" y="456"/>
                  </a:lnTo>
                  <a:lnTo>
                    <a:pt x="192" y="463"/>
                  </a:lnTo>
                  <a:lnTo>
                    <a:pt x="188" y="466"/>
                  </a:lnTo>
                  <a:lnTo>
                    <a:pt x="186" y="469"/>
                  </a:lnTo>
                  <a:lnTo>
                    <a:pt x="186" y="474"/>
                  </a:lnTo>
                  <a:lnTo>
                    <a:pt x="173" y="473"/>
                  </a:lnTo>
                  <a:lnTo>
                    <a:pt x="160" y="472"/>
                  </a:lnTo>
                  <a:lnTo>
                    <a:pt x="160" y="475"/>
                  </a:lnTo>
                  <a:lnTo>
                    <a:pt x="155" y="474"/>
                  </a:lnTo>
                  <a:lnTo>
                    <a:pt x="66" y="475"/>
                  </a:lnTo>
                  <a:lnTo>
                    <a:pt x="42" y="495"/>
                  </a:lnTo>
                  <a:lnTo>
                    <a:pt x="5" y="495"/>
                  </a:lnTo>
                  <a:lnTo>
                    <a:pt x="4" y="499"/>
                  </a:lnTo>
                  <a:lnTo>
                    <a:pt x="3" y="511"/>
                  </a:lnTo>
                  <a:lnTo>
                    <a:pt x="0" y="521"/>
                  </a:lnTo>
                  <a:lnTo>
                    <a:pt x="1" y="523"/>
                  </a:lnTo>
                  <a:lnTo>
                    <a:pt x="11" y="532"/>
                  </a:lnTo>
                  <a:lnTo>
                    <a:pt x="12" y="534"/>
                  </a:lnTo>
                  <a:lnTo>
                    <a:pt x="11" y="543"/>
                  </a:lnTo>
                  <a:lnTo>
                    <a:pt x="15" y="550"/>
                  </a:lnTo>
                  <a:lnTo>
                    <a:pt x="27" y="565"/>
                  </a:lnTo>
                  <a:lnTo>
                    <a:pt x="44" y="579"/>
                  </a:lnTo>
                  <a:lnTo>
                    <a:pt x="49" y="588"/>
                  </a:lnTo>
                  <a:lnTo>
                    <a:pt x="55" y="603"/>
                  </a:lnTo>
                  <a:lnTo>
                    <a:pt x="59" y="609"/>
                  </a:lnTo>
                  <a:lnTo>
                    <a:pt x="70" y="622"/>
                  </a:lnTo>
                  <a:lnTo>
                    <a:pt x="78" y="626"/>
                  </a:lnTo>
                  <a:lnTo>
                    <a:pt x="89" y="629"/>
                  </a:lnTo>
                  <a:lnTo>
                    <a:pt x="92" y="629"/>
                  </a:lnTo>
                  <a:lnTo>
                    <a:pt x="97" y="628"/>
                  </a:lnTo>
                  <a:lnTo>
                    <a:pt x="102" y="623"/>
                  </a:lnTo>
                  <a:lnTo>
                    <a:pt x="106" y="622"/>
                  </a:lnTo>
                  <a:lnTo>
                    <a:pt x="112" y="625"/>
                  </a:lnTo>
                  <a:lnTo>
                    <a:pt x="118" y="635"/>
                  </a:lnTo>
                  <a:lnTo>
                    <a:pt x="119" y="637"/>
                  </a:lnTo>
                  <a:lnTo>
                    <a:pt x="118" y="640"/>
                  </a:lnTo>
                  <a:lnTo>
                    <a:pt x="113" y="640"/>
                  </a:lnTo>
                  <a:lnTo>
                    <a:pt x="109" y="641"/>
                  </a:lnTo>
                  <a:lnTo>
                    <a:pt x="108" y="645"/>
                  </a:lnTo>
                  <a:lnTo>
                    <a:pt x="109" y="649"/>
                  </a:lnTo>
                  <a:lnTo>
                    <a:pt x="116" y="656"/>
                  </a:lnTo>
                  <a:lnTo>
                    <a:pt x="127" y="666"/>
                  </a:lnTo>
                  <a:lnTo>
                    <a:pt x="134" y="662"/>
                  </a:lnTo>
                  <a:lnTo>
                    <a:pt x="127" y="653"/>
                  </a:lnTo>
                  <a:lnTo>
                    <a:pt x="127" y="649"/>
                  </a:lnTo>
                  <a:lnTo>
                    <a:pt x="138" y="646"/>
                  </a:lnTo>
                  <a:lnTo>
                    <a:pt x="143" y="645"/>
                  </a:lnTo>
                  <a:lnTo>
                    <a:pt x="151" y="641"/>
                  </a:lnTo>
                  <a:lnTo>
                    <a:pt x="154" y="642"/>
                  </a:lnTo>
                  <a:lnTo>
                    <a:pt x="165" y="653"/>
                  </a:lnTo>
                  <a:lnTo>
                    <a:pt x="177" y="666"/>
                  </a:lnTo>
                  <a:lnTo>
                    <a:pt x="184" y="671"/>
                  </a:lnTo>
                  <a:lnTo>
                    <a:pt x="193" y="678"/>
                  </a:lnTo>
                  <a:lnTo>
                    <a:pt x="194" y="671"/>
                  </a:lnTo>
                  <a:lnTo>
                    <a:pt x="192" y="646"/>
                  </a:lnTo>
                  <a:lnTo>
                    <a:pt x="193" y="637"/>
                  </a:lnTo>
                  <a:lnTo>
                    <a:pt x="195" y="633"/>
                  </a:lnTo>
                  <a:lnTo>
                    <a:pt x="199" y="628"/>
                  </a:lnTo>
                  <a:lnTo>
                    <a:pt x="206" y="624"/>
                  </a:lnTo>
                  <a:lnTo>
                    <a:pt x="211" y="618"/>
                  </a:lnTo>
                  <a:lnTo>
                    <a:pt x="219" y="604"/>
                  </a:lnTo>
                  <a:lnTo>
                    <a:pt x="221" y="586"/>
                  </a:lnTo>
                  <a:lnTo>
                    <a:pt x="222" y="582"/>
                  </a:lnTo>
                  <a:lnTo>
                    <a:pt x="240" y="570"/>
                  </a:lnTo>
                  <a:lnTo>
                    <a:pt x="259" y="565"/>
                  </a:lnTo>
                  <a:lnTo>
                    <a:pt x="277" y="565"/>
                  </a:lnTo>
                  <a:lnTo>
                    <a:pt x="283" y="564"/>
                  </a:lnTo>
                  <a:lnTo>
                    <a:pt x="291" y="561"/>
                  </a:lnTo>
                  <a:lnTo>
                    <a:pt x="306" y="563"/>
                  </a:lnTo>
                  <a:lnTo>
                    <a:pt x="343" y="581"/>
                  </a:lnTo>
                  <a:lnTo>
                    <a:pt x="365" y="602"/>
                  </a:lnTo>
                  <a:lnTo>
                    <a:pt x="372" y="607"/>
                  </a:lnTo>
                  <a:lnTo>
                    <a:pt x="377" y="609"/>
                  </a:lnTo>
                  <a:lnTo>
                    <a:pt x="386" y="609"/>
                  </a:lnTo>
                  <a:lnTo>
                    <a:pt x="392" y="599"/>
                  </a:lnTo>
                  <a:lnTo>
                    <a:pt x="408" y="591"/>
                  </a:lnTo>
                  <a:lnTo>
                    <a:pt x="418" y="588"/>
                  </a:lnTo>
                  <a:lnTo>
                    <a:pt x="430" y="588"/>
                  </a:lnTo>
                  <a:lnTo>
                    <a:pt x="447" y="598"/>
                  </a:lnTo>
                  <a:lnTo>
                    <a:pt x="471" y="613"/>
                  </a:lnTo>
                  <a:lnTo>
                    <a:pt x="483" y="617"/>
                  </a:lnTo>
                  <a:lnTo>
                    <a:pt x="506" y="619"/>
                  </a:lnTo>
                  <a:lnTo>
                    <a:pt x="519" y="618"/>
                  </a:lnTo>
                  <a:lnTo>
                    <a:pt x="533" y="608"/>
                  </a:lnTo>
                  <a:lnTo>
                    <a:pt x="550" y="593"/>
                  </a:lnTo>
                  <a:lnTo>
                    <a:pt x="559" y="588"/>
                  </a:lnTo>
                  <a:lnTo>
                    <a:pt x="585" y="588"/>
                  </a:lnTo>
                  <a:lnTo>
                    <a:pt x="603" y="591"/>
                  </a:lnTo>
                  <a:lnTo>
                    <a:pt x="613" y="587"/>
                  </a:lnTo>
                  <a:lnTo>
                    <a:pt x="633" y="585"/>
                  </a:lnTo>
                  <a:lnTo>
                    <a:pt x="640" y="587"/>
                  </a:lnTo>
                  <a:lnTo>
                    <a:pt x="647" y="591"/>
                  </a:lnTo>
                  <a:lnTo>
                    <a:pt x="655" y="593"/>
                  </a:lnTo>
                  <a:lnTo>
                    <a:pt x="661" y="597"/>
                  </a:lnTo>
                  <a:lnTo>
                    <a:pt x="672" y="597"/>
                  </a:lnTo>
                  <a:lnTo>
                    <a:pt x="678" y="593"/>
                  </a:lnTo>
                  <a:lnTo>
                    <a:pt x="688" y="583"/>
                  </a:lnTo>
                  <a:lnTo>
                    <a:pt x="688" y="582"/>
                  </a:lnTo>
                  <a:lnTo>
                    <a:pt x="694" y="577"/>
                  </a:lnTo>
                  <a:lnTo>
                    <a:pt x="702" y="576"/>
                  </a:lnTo>
                  <a:lnTo>
                    <a:pt x="708" y="576"/>
                  </a:lnTo>
                  <a:lnTo>
                    <a:pt x="714" y="564"/>
                  </a:lnTo>
                  <a:lnTo>
                    <a:pt x="715" y="564"/>
                  </a:lnTo>
                  <a:lnTo>
                    <a:pt x="718" y="561"/>
                  </a:lnTo>
                  <a:lnTo>
                    <a:pt x="713" y="556"/>
                  </a:lnTo>
                  <a:lnTo>
                    <a:pt x="709" y="550"/>
                  </a:lnTo>
                  <a:lnTo>
                    <a:pt x="709" y="545"/>
                  </a:lnTo>
                  <a:lnTo>
                    <a:pt x="714" y="538"/>
                  </a:lnTo>
                  <a:lnTo>
                    <a:pt x="720" y="534"/>
                  </a:lnTo>
                  <a:lnTo>
                    <a:pt x="725" y="533"/>
                  </a:lnTo>
                  <a:lnTo>
                    <a:pt x="730" y="531"/>
                  </a:lnTo>
                  <a:lnTo>
                    <a:pt x="727" y="520"/>
                  </a:lnTo>
                  <a:lnTo>
                    <a:pt x="732" y="515"/>
                  </a:lnTo>
                  <a:lnTo>
                    <a:pt x="740" y="513"/>
                  </a:lnTo>
                  <a:lnTo>
                    <a:pt x="740" y="504"/>
                  </a:lnTo>
                  <a:lnTo>
                    <a:pt x="746" y="501"/>
                  </a:lnTo>
                  <a:lnTo>
                    <a:pt x="746" y="490"/>
                  </a:lnTo>
                  <a:lnTo>
                    <a:pt x="834" y="391"/>
                  </a:lnTo>
                  <a:lnTo>
                    <a:pt x="838" y="386"/>
                  </a:lnTo>
                  <a:lnTo>
                    <a:pt x="844" y="287"/>
                  </a:lnTo>
                  <a:lnTo>
                    <a:pt x="859" y="208"/>
                  </a:lnTo>
                  <a:lnTo>
                    <a:pt x="872" y="184"/>
                  </a:lnTo>
                  <a:lnTo>
                    <a:pt x="849" y="171"/>
                  </a:lnTo>
                  <a:lnTo>
                    <a:pt x="843" y="166"/>
                  </a:lnTo>
                  <a:lnTo>
                    <a:pt x="837" y="160"/>
                  </a:lnTo>
                  <a:lnTo>
                    <a:pt x="833" y="154"/>
                  </a:lnTo>
                  <a:lnTo>
                    <a:pt x="829" y="142"/>
                  </a:lnTo>
                  <a:lnTo>
                    <a:pt x="826" y="135"/>
                  </a:lnTo>
                  <a:lnTo>
                    <a:pt x="826" y="133"/>
                  </a:lnTo>
                  <a:lnTo>
                    <a:pt x="821" y="123"/>
                  </a:lnTo>
                  <a:lnTo>
                    <a:pt x="818" y="117"/>
                  </a:lnTo>
                  <a:lnTo>
                    <a:pt x="818" y="31"/>
                  </a:lnTo>
                  <a:lnTo>
                    <a:pt x="801" y="36"/>
                  </a:lnTo>
                  <a:lnTo>
                    <a:pt x="795" y="26"/>
                  </a:lnTo>
                  <a:lnTo>
                    <a:pt x="791" y="22"/>
                  </a:lnTo>
                  <a:lnTo>
                    <a:pt x="776" y="15"/>
                  </a:lnTo>
                  <a:lnTo>
                    <a:pt x="773" y="11"/>
                  </a:lnTo>
                  <a:lnTo>
                    <a:pt x="768" y="7"/>
                  </a:lnTo>
                  <a:lnTo>
                    <a:pt x="759" y="5"/>
                  </a:lnTo>
                  <a:lnTo>
                    <a:pt x="720" y="1"/>
                  </a:lnTo>
                  <a:lnTo>
                    <a:pt x="677" y="2"/>
                  </a:lnTo>
                  <a:lnTo>
                    <a:pt x="646" y="0"/>
                  </a:lnTo>
                  <a:lnTo>
                    <a:pt x="643" y="1"/>
                  </a:lnTo>
                  <a:lnTo>
                    <a:pt x="638" y="4"/>
                  </a:lnTo>
                  <a:lnTo>
                    <a:pt x="612" y="22"/>
                  </a:lnTo>
                  <a:lnTo>
                    <a:pt x="568" y="53"/>
                  </a:lnTo>
                  <a:lnTo>
                    <a:pt x="525" y="84"/>
                  </a:lnTo>
                  <a:lnTo>
                    <a:pt x="482" y="114"/>
                  </a:lnTo>
                  <a:lnTo>
                    <a:pt x="437" y="145"/>
                  </a:lnTo>
                  <a:lnTo>
                    <a:pt x="393" y="176"/>
                  </a:lnTo>
                  <a:lnTo>
                    <a:pt x="350" y="206"/>
                  </a:lnTo>
                  <a:lnTo>
                    <a:pt x="307" y="236"/>
                  </a:lnTo>
                  <a:lnTo>
                    <a:pt x="292" y="241"/>
                  </a:lnTo>
                  <a:lnTo>
                    <a:pt x="230" y="255"/>
                  </a:lnTo>
                  <a:lnTo>
                    <a:pt x="221" y="257"/>
                  </a:lnTo>
                  <a:lnTo>
                    <a:pt x="221" y="259"/>
                  </a:lnTo>
                  <a:lnTo>
                    <a:pt x="222" y="260"/>
                  </a:lnTo>
                  <a:lnTo>
                    <a:pt x="222" y="271"/>
                  </a:lnTo>
                  <a:close/>
                </a:path>
              </a:pathLst>
            </a:custGeom>
            <a:solidFill>
              <a:srgbClr val="00B0F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Freeform 206"/>
            <p:cNvSpPr>
              <a:spLocks noChangeAspect="1"/>
            </p:cNvSpPr>
            <p:nvPr/>
          </p:nvSpPr>
          <p:spPr bwMode="gray">
            <a:xfrm>
              <a:off x="5146392" y="3975100"/>
              <a:ext cx="582612" cy="844550"/>
            </a:xfrm>
            <a:custGeom>
              <a:avLst/>
              <a:gdLst>
                <a:gd name="T0" fmla="*/ 584 w 586"/>
                <a:gd name="T1" fmla="*/ 10 h 937"/>
                <a:gd name="T2" fmla="*/ 570 w 586"/>
                <a:gd name="T3" fmla="*/ 56 h 937"/>
                <a:gd name="T4" fmla="*/ 572 w 586"/>
                <a:gd name="T5" fmla="*/ 128 h 937"/>
                <a:gd name="T6" fmla="*/ 569 w 586"/>
                <a:gd name="T7" fmla="*/ 176 h 937"/>
                <a:gd name="T8" fmla="*/ 578 w 586"/>
                <a:gd name="T9" fmla="*/ 205 h 937"/>
                <a:gd name="T10" fmla="*/ 585 w 586"/>
                <a:gd name="T11" fmla="*/ 224 h 937"/>
                <a:gd name="T12" fmla="*/ 568 w 586"/>
                <a:gd name="T13" fmla="*/ 263 h 937"/>
                <a:gd name="T14" fmla="*/ 564 w 586"/>
                <a:gd name="T15" fmla="*/ 285 h 937"/>
                <a:gd name="T16" fmla="*/ 532 w 586"/>
                <a:gd name="T17" fmla="*/ 328 h 937"/>
                <a:gd name="T18" fmla="*/ 497 w 586"/>
                <a:gd name="T19" fmla="*/ 355 h 937"/>
                <a:gd name="T20" fmla="*/ 447 w 586"/>
                <a:gd name="T21" fmla="*/ 378 h 937"/>
                <a:gd name="T22" fmla="*/ 368 w 586"/>
                <a:gd name="T23" fmla="*/ 434 h 937"/>
                <a:gd name="T24" fmla="*/ 345 w 586"/>
                <a:gd name="T25" fmla="*/ 462 h 937"/>
                <a:gd name="T26" fmla="*/ 323 w 586"/>
                <a:gd name="T27" fmla="*/ 477 h 937"/>
                <a:gd name="T28" fmla="*/ 273 w 586"/>
                <a:gd name="T29" fmla="*/ 521 h 937"/>
                <a:gd name="T30" fmla="*/ 253 w 586"/>
                <a:gd name="T31" fmla="*/ 572 h 937"/>
                <a:gd name="T32" fmla="*/ 273 w 586"/>
                <a:gd name="T33" fmla="*/ 598 h 937"/>
                <a:gd name="T34" fmla="*/ 289 w 586"/>
                <a:gd name="T35" fmla="*/ 667 h 937"/>
                <a:gd name="T36" fmla="*/ 295 w 586"/>
                <a:gd name="T37" fmla="*/ 725 h 937"/>
                <a:gd name="T38" fmla="*/ 295 w 586"/>
                <a:gd name="T39" fmla="*/ 764 h 937"/>
                <a:gd name="T40" fmla="*/ 273 w 586"/>
                <a:gd name="T41" fmla="*/ 811 h 937"/>
                <a:gd name="T42" fmla="*/ 192 w 586"/>
                <a:gd name="T43" fmla="*/ 843 h 937"/>
                <a:gd name="T44" fmla="*/ 156 w 586"/>
                <a:gd name="T45" fmla="*/ 863 h 937"/>
                <a:gd name="T46" fmla="*/ 134 w 586"/>
                <a:gd name="T47" fmla="*/ 893 h 937"/>
                <a:gd name="T48" fmla="*/ 158 w 586"/>
                <a:gd name="T49" fmla="*/ 899 h 937"/>
                <a:gd name="T50" fmla="*/ 110 w 586"/>
                <a:gd name="T51" fmla="*/ 908 h 937"/>
                <a:gd name="T52" fmla="*/ 92 w 586"/>
                <a:gd name="T53" fmla="*/ 742 h 937"/>
                <a:gd name="T54" fmla="*/ 85 w 586"/>
                <a:gd name="T55" fmla="*/ 673 h 937"/>
                <a:gd name="T56" fmla="*/ 113 w 586"/>
                <a:gd name="T57" fmla="*/ 636 h 937"/>
                <a:gd name="T58" fmla="*/ 153 w 586"/>
                <a:gd name="T59" fmla="*/ 508 h 937"/>
                <a:gd name="T60" fmla="*/ 158 w 586"/>
                <a:gd name="T61" fmla="*/ 451 h 937"/>
                <a:gd name="T62" fmla="*/ 158 w 586"/>
                <a:gd name="T63" fmla="*/ 367 h 937"/>
                <a:gd name="T64" fmla="*/ 113 w 586"/>
                <a:gd name="T65" fmla="*/ 323 h 937"/>
                <a:gd name="T66" fmla="*/ 33 w 586"/>
                <a:gd name="T67" fmla="*/ 305 h 937"/>
                <a:gd name="T68" fmla="*/ 8 w 586"/>
                <a:gd name="T69" fmla="*/ 269 h 937"/>
                <a:gd name="T70" fmla="*/ 175 w 586"/>
                <a:gd name="T71" fmla="*/ 198 h 937"/>
                <a:gd name="T72" fmla="*/ 202 w 586"/>
                <a:gd name="T73" fmla="*/ 226 h 937"/>
                <a:gd name="T74" fmla="*/ 247 w 586"/>
                <a:gd name="T75" fmla="*/ 226 h 937"/>
                <a:gd name="T76" fmla="*/ 251 w 586"/>
                <a:gd name="T77" fmla="*/ 273 h 937"/>
                <a:gd name="T78" fmla="*/ 236 w 586"/>
                <a:gd name="T79" fmla="*/ 302 h 937"/>
                <a:gd name="T80" fmla="*/ 252 w 586"/>
                <a:gd name="T81" fmla="*/ 327 h 937"/>
                <a:gd name="T82" fmla="*/ 272 w 586"/>
                <a:gd name="T83" fmla="*/ 350 h 937"/>
                <a:gd name="T84" fmla="*/ 278 w 586"/>
                <a:gd name="T85" fmla="*/ 366 h 937"/>
                <a:gd name="T86" fmla="*/ 291 w 586"/>
                <a:gd name="T87" fmla="*/ 357 h 937"/>
                <a:gd name="T88" fmla="*/ 287 w 586"/>
                <a:gd name="T89" fmla="*/ 337 h 937"/>
                <a:gd name="T90" fmla="*/ 304 w 586"/>
                <a:gd name="T91" fmla="*/ 314 h 937"/>
                <a:gd name="T92" fmla="*/ 321 w 586"/>
                <a:gd name="T93" fmla="*/ 284 h 937"/>
                <a:gd name="T94" fmla="*/ 326 w 586"/>
                <a:gd name="T95" fmla="*/ 244 h 937"/>
                <a:gd name="T96" fmla="*/ 299 w 586"/>
                <a:gd name="T97" fmla="*/ 203 h 937"/>
                <a:gd name="T98" fmla="*/ 266 w 586"/>
                <a:gd name="T99" fmla="*/ 167 h 937"/>
                <a:gd name="T100" fmla="*/ 262 w 586"/>
                <a:gd name="T101" fmla="*/ 123 h 937"/>
                <a:gd name="T102" fmla="*/ 269 w 586"/>
                <a:gd name="T103" fmla="*/ 76 h 937"/>
                <a:gd name="T104" fmla="*/ 323 w 586"/>
                <a:gd name="T105" fmla="*/ 53 h 937"/>
                <a:gd name="T106" fmla="*/ 349 w 586"/>
                <a:gd name="T107" fmla="*/ 65 h 937"/>
                <a:gd name="T108" fmla="*/ 381 w 586"/>
                <a:gd name="T109" fmla="*/ 56 h 937"/>
                <a:gd name="T110" fmla="*/ 436 w 586"/>
                <a:gd name="T111" fmla="*/ 43 h 937"/>
                <a:gd name="T112" fmla="*/ 482 w 586"/>
                <a:gd name="T113" fmla="*/ 45 h 937"/>
                <a:gd name="T114" fmla="*/ 547 w 586"/>
                <a:gd name="T115" fmla="*/ 2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6" h="937">
                  <a:moveTo>
                    <a:pt x="580" y="0"/>
                  </a:moveTo>
                  <a:lnTo>
                    <a:pt x="584" y="2"/>
                  </a:lnTo>
                  <a:lnTo>
                    <a:pt x="586" y="7"/>
                  </a:lnTo>
                  <a:lnTo>
                    <a:pt x="584" y="10"/>
                  </a:lnTo>
                  <a:lnTo>
                    <a:pt x="585" y="27"/>
                  </a:lnTo>
                  <a:lnTo>
                    <a:pt x="583" y="33"/>
                  </a:lnTo>
                  <a:lnTo>
                    <a:pt x="578" y="42"/>
                  </a:lnTo>
                  <a:lnTo>
                    <a:pt x="570" y="56"/>
                  </a:lnTo>
                  <a:lnTo>
                    <a:pt x="567" y="70"/>
                  </a:lnTo>
                  <a:lnTo>
                    <a:pt x="568" y="95"/>
                  </a:lnTo>
                  <a:lnTo>
                    <a:pt x="570" y="113"/>
                  </a:lnTo>
                  <a:lnTo>
                    <a:pt x="572" y="128"/>
                  </a:lnTo>
                  <a:lnTo>
                    <a:pt x="565" y="133"/>
                  </a:lnTo>
                  <a:lnTo>
                    <a:pt x="568" y="142"/>
                  </a:lnTo>
                  <a:lnTo>
                    <a:pt x="570" y="142"/>
                  </a:lnTo>
                  <a:lnTo>
                    <a:pt x="569" y="176"/>
                  </a:lnTo>
                  <a:lnTo>
                    <a:pt x="572" y="196"/>
                  </a:lnTo>
                  <a:lnTo>
                    <a:pt x="570" y="205"/>
                  </a:lnTo>
                  <a:lnTo>
                    <a:pt x="574" y="208"/>
                  </a:lnTo>
                  <a:lnTo>
                    <a:pt x="578" y="205"/>
                  </a:lnTo>
                  <a:lnTo>
                    <a:pt x="581" y="212"/>
                  </a:lnTo>
                  <a:lnTo>
                    <a:pt x="575" y="220"/>
                  </a:lnTo>
                  <a:lnTo>
                    <a:pt x="580" y="220"/>
                  </a:lnTo>
                  <a:lnTo>
                    <a:pt x="585" y="224"/>
                  </a:lnTo>
                  <a:lnTo>
                    <a:pt x="585" y="232"/>
                  </a:lnTo>
                  <a:lnTo>
                    <a:pt x="580" y="242"/>
                  </a:lnTo>
                  <a:lnTo>
                    <a:pt x="576" y="253"/>
                  </a:lnTo>
                  <a:lnTo>
                    <a:pt x="568" y="263"/>
                  </a:lnTo>
                  <a:lnTo>
                    <a:pt x="575" y="265"/>
                  </a:lnTo>
                  <a:lnTo>
                    <a:pt x="574" y="274"/>
                  </a:lnTo>
                  <a:lnTo>
                    <a:pt x="573" y="280"/>
                  </a:lnTo>
                  <a:lnTo>
                    <a:pt x="564" y="285"/>
                  </a:lnTo>
                  <a:lnTo>
                    <a:pt x="547" y="305"/>
                  </a:lnTo>
                  <a:lnTo>
                    <a:pt x="543" y="313"/>
                  </a:lnTo>
                  <a:lnTo>
                    <a:pt x="526" y="323"/>
                  </a:lnTo>
                  <a:lnTo>
                    <a:pt x="532" y="328"/>
                  </a:lnTo>
                  <a:lnTo>
                    <a:pt x="527" y="337"/>
                  </a:lnTo>
                  <a:lnTo>
                    <a:pt x="517" y="344"/>
                  </a:lnTo>
                  <a:lnTo>
                    <a:pt x="505" y="351"/>
                  </a:lnTo>
                  <a:lnTo>
                    <a:pt x="497" y="355"/>
                  </a:lnTo>
                  <a:lnTo>
                    <a:pt x="490" y="366"/>
                  </a:lnTo>
                  <a:lnTo>
                    <a:pt x="477" y="373"/>
                  </a:lnTo>
                  <a:lnTo>
                    <a:pt x="460" y="373"/>
                  </a:lnTo>
                  <a:lnTo>
                    <a:pt x="447" y="378"/>
                  </a:lnTo>
                  <a:lnTo>
                    <a:pt x="403" y="398"/>
                  </a:lnTo>
                  <a:lnTo>
                    <a:pt x="375" y="420"/>
                  </a:lnTo>
                  <a:lnTo>
                    <a:pt x="373" y="430"/>
                  </a:lnTo>
                  <a:lnTo>
                    <a:pt x="368" y="434"/>
                  </a:lnTo>
                  <a:lnTo>
                    <a:pt x="360" y="435"/>
                  </a:lnTo>
                  <a:lnTo>
                    <a:pt x="355" y="436"/>
                  </a:lnTo>
                  <a:lnTo>
                    <a:pt x="361" y="442"/>
                  </a:lnTo>
                  <a:lnTo>
                    <a:pt x="345" y="462"/>
                  </a:lnTo>
                  <a:lnTo>
                    <a:pt x="338" y="473"/>
                  </a:lnTo>
                  <a:lnTo>
                    <a:pt x="333" y="470"/>
                  </a:lnTo>
                  <a:lnTo>
                    <a:pt x="330" y="461"/>
                  </a:lnTo>
                  <a:lnTo>
                    <a:pt x="323" y="477"/>
                  </a:lnTo>
                  <a:lnTo>
                    <a:pt x="315" y="480"/>
                  </a:lnTo>
                  <a:lnTo>
                    <a:pt x="305" y="493"/>
                  </a:lnTo>
                  <a:lnTo>
                    <a:pt x="287" y="512"/>
                  </a:lnTo>
                  <a:lnTo>
                    <a:pt x="273" y="521"/>
                  </a:lnTo>
                  <a:lnTo>
                    <a:pt x="266" y="529"/>
                  </a:lnTo>
                  <a:lnTo>
                    <a:pt x="255" y="533"/>
                  </a:lnTo>
                  <a:lnTo>
                    <a:pt x="252" y="563"/>
                  </a:lnTo>
                  <a:lnTo>
                    <a:pt x="253" y="572"/>
                  </a:lnTo>
                  <a:lnTo>
                    <a:pt x="267" y="582"/>
                  </a:lnTo>
                  <a:lnTo>
                    <a:pt x="271" y="588"/>
                  </a:lnTo>
                  <a:lnTo>
                    <a:pt x="272" y="597"/>
                  </a:lnTo>
                  <a:lnTo>
                    <a:pt x="273" y="598"/>
                  </a:lnTo>
                  <a:lnTo>
                    <a:pt x="274" y="608"/>
                  </a:lnTo>
                  <a:lnTo>
                    <a:pt x="287" y="642"/>
                  </a:lnTo>
                  <a:lnTo>
                    <a:pt x="288" y="662"/>
                  </a:lnTo>
                  <a:lnTo>
                    <a:pt x="289" y="667"/>
                  </a:lnTo>
                  <a:lnTo>
                    <a:pt x="295" y="662"/>
                  </a:lnTo>
                  <a:lnTo>
                    <a:pt x="299" y="666"/>
                  </a:lnTo>
                  <a:lnTo>
                    <a:pt x="299" y="688"/>
                  </a:lnTo>
                  <a:lnTo>
                    <a:pt x="295" y="725"/>
                  </a:lnTo>
                  <a:lnTo>
                    <a:pt x="283" y="771"/>
                  </a:lnTo>
                  <a:lnTo>
                    <a:pt x="285" y="782"/>
                  </a:lnTo>
                  <a:lnTo>
                    <a:pt x="289" y="774"/>
                  </a:lnTo>
                  <a:lnTo>
                    <a:pt x="295" y="764"/>
                  </a:lnTo>
                  <a:lnTo>
                    <a:pt x="295" y="768"/>
                  </a:lnTo>
                  <a:lnTo>
                    <a:pt x="293" y="781"/>
                  </a:lnTo>
                  <a:lnTo>
                    <a:pt x="288" y="792"/>
                  </a:lnTo>
                  <a:lnTo>
                    <a:pt x="273" y="811"/>
                  </a:lnTo>
                  <a:lnTo>
                    <a:pt x="258" y="822"/>
                  </a:lnTo>
                  <a:lnTo>
                    <a:pt x="240" y="829"/>
                  </a:lnTo>
                  <a:lnTo>
                    <a:pt x="228" y="830"/>
                  </a:lnTo>
                  <a:lnTo>
                    <a:pt x="192" y="843"/>
                  </a:lnTo>
                  <a:lnTo>
                    <a:pt x="183" y="849"/>
                  </a:lnTo>
                  <a:lnTo>
                    <a:pt x="176" y="855"/>
                  </a:lnTo>
                  <a:lnTo>
                    <a:pt x="166" y="861"/>
                  </a:lnTo>
                  <a:lnTo>
                    <a:pt x="156" y="863"/>
                  </a:lnTo>
                  <a:lnTo>
                    <a:pt x="151" y="868"/>
                  </a:lnTo>
                  <a:lnTo>
                    <a:pt x="144" y="881"/>
                  </a:lnTo>
                  <a:lnTo>
                    <a:pt x="135" y="893"/>
                  </a:lnTo>
                  <a:lnTo>
                    <a:pt x="134" y="893"/>
                  </a:lnTo>
                  <a:lnTo>
                    <a:pt x="142" y="900"/>
                  </a:lnTo>
                  <a:lnTo>
                    <a:pt x="148" y="910"/>
                  </a:lnTo>
                  <a:lnTo>
                    <a:pt x="154" y="905"/>
                  </a:lnTo>
                  <a:lnTo>
                    <a:pt x="158" y="899"/>
                  </a:lnTo>
                  <a:lnTo>
                    <a:pt x="154" y="937"/>
                  </a:lnTo>
                  <a:lnTo>
                    <a:pt x="148" y="936"/>
                  </a:lnTo>
                  <a:lnTo>
                    <a:pt x="112" y="936"/>
                  </a:lnTo>
                  <a:lnTo>
                    <a:pt x="110" y="908"/>
                  </a:lnTo>
                  <a:lnTo>
                    <a:pt x="110" y="887"/>
                  </a:lnTo>
                  <a:lnTo>
                    <a:pt x="108" y="879"/>
                  </a:lnTo>
                  <a:lnTo>
                    <a:pt x="105" y="786"/>
                  </a:lnTo>
                  <a:lnTo>
                    <a:pt x="92" y="742"/>
                  </a:lnTo>
                  <a:lnTo>
                    <a:pt x="86" y="710"/>
                  </a:lnTo>
                  <a:lnTo>
                    <a:pt x="84" y="689"/>
                  </a:lnTo>
                  <a:lnTo>
                    <a:pt x="85" y="688"/>
                  </a:lnTo>
                  <a:lnTo>
                    <a:pt x="85" y="673"/>
                  </a:lnTo>
                  <a:lnTo>
                    <a:pt x="89" y="661"/>
                  </a:lnTo>
                  <a:lnTo>
                    <a:pt x="95" y="651"/>
                  </a:lnTo>
                  <a:lnTo>
                    <a:pt x="106" y="644"/>
                  </a:lnTo>
                  <a:lnTo>
                    <a:pt x="113" y="636"/>
                  </a:lnTo>
                  <a:lnTo>
                    <a:pt x="132" y="602"/>
                  </a:lnTo>
                  <a:lnTo>
                    <a:pt x="139" y="571"/>
                  </a:lnTo>
                  <a:lnTo>
                    <a:pt x="156" y="535"/>
                  </a:lnTo>
                  <a:lnTo>
                    <a:pt x="153" y="508"/>
                  </a:lnTo>
                  <a:lnTo>
                    <a:pt x="148" y="495"/>
                  </a:lnTo>
                  <a:lnTo>
                    <a:pt x="146" y="478"/>
                  </a:lnTo>
                  <a:lnTo>
                    <a:pt x="156" y="459"/>
                  </a:lnTo>
                  <a:lnTo>
                    <a:pt x="158" y="451"/>
                  </a:lnTo>
                  <a:lnTo>
                    <a:pt x="162" y="435"/>
                  </a:lnTo>
                  <a:lnTo>
                    <a:pt x="161" y="424"/>
                  </a:lnTo>
                  <a:lnTo>
                    <a:pt x="162" y="389"/>
                  </a:lnTo>
                  <a:lnTo>
                    <a:pt x="158" y="367"/>
                  </a:lnTo>
                  <a:lnTo>
                    <a:pt x="154" y="357"/>
                  </a:lnTo>
                  <a:lnTo>
                    <a:pt x="153" y="344"/>
                  </a:lnTo>
                  <a:lnTo>
                    <a:pt x="144" y="334"/>
                  </a:lnTo>
                  <a:lnTo>
                    <a:pt x="113" y="323"/>
                  </a:lnTo>
                  <a:lnTo>
                    <a:pt x="85" y="311"/>
                  </a:lnTo>
                  <a:lnTo>
                    <a:pt x="70" y="307"/>
                  </a:lnTo>
                  <a:lnTo>
                    <a:pt x="56" y="303"/>
                  </a:lnTo>
                  <a:lnTo>
                    <a:pt x="33" y="305"/>
                  </a:lnTo>
                  <a:lnTo>
                    <a:pt x="15" y="303"/>
                  </a:lnTo>
                  <a:lnTo>
                    <a:pt x="15" y="284"/>
                  </a:lnTo>
                  <a:lnTo>
                    <a:pt x="10" y="281"/>
                  </a:lnTo>
                  <a:lnTo>
                    <a:pt x="8" y="269"/>
                  </a:lnTo>
                  <a:lnTo>
                    <a:pt x="0" y="253"/>
                  </a:lnTo>
                  <a:lnTo>
                    <a:pt x="165" y="196"/>
                  </a:lnTo>
                  <a:lnTo>
                    <a:pt x="174" y="195"/>
                  </a:lnTo>
                  <a:lnTo>
                    <a:pt x="175" y="198"/>
                  </a:lnTo>
                  <a:lnTo>
                    <a:pt x="181" y="200"/>
                  </a:lnTo>
                  <a:lnTo>
                    <a:pt x="188" y="216"/>
                  </a:lnTo>
                  <a:lnTo>
                    <a:pt x="198" y="226"/>
                  </a:lnTo>
                  <a:lnTo>
                    <a:pt x="202" y="226"/>
                  </a:lnTo>
                  <a:lnTo>
                    <a:pt x="210" y="224"/>
                  </a:lnTo>
                  <a:lnTo>
                    <a:pt x="240" y="220"/>
                  </a:lnTo>
                  <a:lnTo>
                    <a:pt x="244" y="221"/>
                  </a:lnTo>
                  <a:lnTo>
                    <a:pt x="247" y="226"/>
                  </a:lnTo>
                  <a:lnTo>
                    <a:pt x="251" y="239"/>
                  </a:lnTo>
                  <a:lnTo>
                    <a:pt x="252" y="247"/>
                  </a:lnTo>
                  <a:lnTo>
                    <a:pt x="253" y="265"/>
                  </a:lnTo>
                  <a:lnTo>
                    <a:pt x="251" y="273"/>
                  </a:lnTo>
                  <a:lnTo>
                    <a:pt x="245" y="280"/>
                  </a:lnTo>
                  <a:lnTo>
                    <a:pt x="246" y="286"/>
                  </a:lnTo>
                  <a:lnTo>
                    <a:pt x="240" y="291"/>
                  </a:lnTo>
                  <a:lnTo>
                    <a:pt x="236" y="302"/>
                  </a:lnTo>
                  <a:lnTo>
                    <a:pt x="240" y="306"/>
                  </a:lnTo>
                  <a:lnTo>
                    <a:pt x="245" y="322"/>
                  </a:lnTo>
                  <a:lnTo>
                    <a:pt x="248" y="325"/>
                  </a:lnTo>
                  <a:lnTo>
                    <a:pt x="252" y="327"/>
                  </a:lnTo>
                  <a:lnTo>
                    <a:pt x="255" y="332"/>
                  </a:lnTo>
                  <a:lnTo>
                    <a:pt x="263" y="341"/>
                  </a:lnTo>
                  <a:lnTo>
                    <a:pt x="268" y="348"/>
                  </a:lnTo>
                  <a:lnTo>
                    <a:pt x="272" y="350"/>
                  </a:lnTo>
                  <a:lnTo>
                    <a:pt x="279" y="351"/>
                  </a:lnTo>
                  <a:lnTo>
                    <a:pt x="283" y="356"/>
                  </a:lnTo>
                  <a:lnTo>
                    <a:pt x="283" y="360"/>
                  </a:lnTo>
                  <a:lnTo>
                    <a:pt x="278" y="366"/>
                  </a:lnTo>
                  <a:lnTo>
                    <a:pt x="279" y="368"/>
                  </a:lnTo>
                  <a:lnTo>
                    <a:pt x="291" y="368"/>
                  </a:lnTo>
                  <a:lnTo>
                    <a:pt x="293" y="367"/>
                  </a:lnTo>
                  <a:lnTo>
                    <a:pt x="291" y="357"/>
                  </a:lnTo>
                  <a:lnTo>
                    <a:pt x="293" y="351"/>
                  </a:lnTo>
                  <a:lnTo>
                    <a:pt x="290" y="346"/>
                  </a:lnTo>
                  <a:lnTo>
                    <a:pt x="287" y="343"/>
                  </a:lnTo>
                  <a:lnTo>
                    <a:pt x="287" y="337"/>
                  </a:lnTo>
                  <a:lnTo>
                    <a:pt x="290" y="329"/>
                  </a:lnTo>
                  <a:lnTo>
                    <a:pt x="290" y="325"/>
                  </a:lnTo>
                  <a:lnTo>
                    <a:pt x="291" y="322"/>
                  </a:lnTo>
                  <a:lnTo>
                    <a:pt x="304" y="314"/>
                  </a:lnTo>
                  <a:lnTo>
                    <a:pt x="310" y="313"/>
                  </a:lnTo>
                  <a:lnTo>
                    <a:pt x="316" y="311"/>
                  </a:lnTo>
                  <a:lnTo>
                    <a:pt x="320" y="305"/>
                  </a:lnTo>
                  <a:lnTo>
                    <a:pt x="321" y="284"/>
                  </a:lnTo>
                  <a:lnTo>
                    <a:pt x="323" y="276"/>
                  </a:lnTo>
                  <a:lnTo>
                    <a:pt x="320" y="262"/>
                  </a:lnTo>
                  <a:lnTo>
                    <a:pt x="323" y="252"/>
                  </a:lnTo>
                  <a:lnTo>
                    <a:pt x="326" y="244"/>
                  </a:lnTo>
                  <a:lnTo>
                    <a:pt x="323" y="232"/>
                  </a:lnTo>
                  <a:lnTo>
                    <a:pt x="318" y="225"/>
                  </a:lnTo>
                  <a:lnTo>
                    <a:pt x="305" y="212"/>
                  </a:lnTo>
                  <a:lnTo>
                    <a:pt x="299" y="203"/>
                  </a:lnTo>
                  <a:lnTo>
                    <a:pt x="284" y="184"/>
                  </a:lnTo>
                  <a:lnTo>
                    <a:pt x="274" y="177"/>
                  </a:lnTo>
                  <a:lnTo>
                    <a:pt x="267" y="167"/>
                  </a:lnTo>
                  <a:lnTo>
                    <a:pt x="266" y="167"/>
                  </a:lnTo>
                  <a:lnTo>
                    <a:pt x="263" y="156"/>
                  </a:lnTo>
                  <a:lnTo>
                    <a:pt x="263" y="146"/>
                  </a:lnTo>
                  <a:lnTo>
                    <a:pt x="262" y="138"/>
                  </a:lnTo>
                  <a:lnTo>
                    <a:pt x="262" y="123"/>
                  </a:lnTo>
                  <a:lnTo>
                    <a:pt x="258" y="115"/>
                  </a:lnTo>
                  <a:lnTo>
                    <a:pt x="258" y="107"/>
                  </a:lnTo>
                  <a:lnTo>
                    <a:pt x="262" y="92"/>
                  </a:lnTo>
                  <a:lnTo>
                    <a:pt x="269" y="76"/>
                  </a:lnTo>
                  <a:lnTo>
                    <a:pt x="273" y="58"/>
                  </a:lnTo>
                  <a:lnTo>
                    <a:pt x="314" y="59"/>
                  </a:lnTo>
                  <a:lnTo>
                    <a:pt x="317" y="58"/>
                  </a:lnTo>
                  <a:lnTo>
                    <a:pt x="323" y="53"/>
                  </a:lnTo>
                  <a:lnTo>
                    <a:pt x="331" y="53"/>
                  </a:lnTo>
                  <a:lnTo>
                    <a:pt x="338" y="55"/>
                  </a:lnTo>
                  <a:lnTo>
                    <a:pt x="344" y="61"/>
                  </a:lnTo>
                  <a:lnTo>
                    <a:pt x="349" y="65"/>
                  </a:lnTo>
                  <a:lnTo>
                    <a:pt x="354" y="66"/>
                  </a:lnTo>
                  <a:lnTo>
                    <a:pt x="361" y="64"/>
                  </a:lnTo>
                  <a:lnTo>
                    <a:pt x="370" y="64"/>
                  </a:lnTo>
                  <a:lnTo>
                    <a:pt x="381" y="56"/>
                  </a:lnTo>
                  <a:lnTo>
                    <a:pt x="412" y="58"/>
                  </a:lnTo>
                  <a:lnTo>
                    <a:pt x="419" y="58"/>
                  </a:lnTo>
                  <a:lnTo>
                    <a:pt x="423" y="56"/>
                  </a:lnTo>
                  <a:lnTo>
                    <a:pt x="436" y="43"/>
                  </a:lnTo>
                  <a:lnTo>
                    <a:pt x="450" y="42"/>
                  </a:lnTo>
                  <a:lnTo>
                    <a:pt x="459" y="39"/>
                  </a:lnTo>
                  <a:lnTo>
                    <a:pt x="472" y="45"/>
                  </a:lnTo>
                  <a:lnTo>
                    <a:pt x="482" y="45"/>
                  </a:lnTo>
                  <a:lnTo>
                    <a:pt x="490" y="44"/>
                  </a:lnTo>
                  <a:lnTo>
                    <a:pt x="524" y="32"/>
                  </a:lnTo>
                  <a:lnTo>
                    <a:pt x="543" y="27"/>
                  </a:lnTo>
                  <a:lnTo>
                    <a:pt x="547" y="25"/>
                  </a:lnTo>
                  <a:lnTo>
                    <a:pt x="562" y="11"/>
                  </a:lnTo>
                  <a:lnTo>
                    <a:pt x="576" y="1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FC0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" name="Freeform 221"/>
            <p:cNvSpPr>
              <a:spLocks noChangeAspect="1"/>
            </p:cNvSpPr>
            <p:nvPr/>
          </p:nvSpPr>
          <p:spPr bwMode="gray">
            <a:xfrm>
              <a:off x="4162142" y="3200400"/>
              <a:ext cx="1052512" cy="915987"/>
            </a:xfrm>
            <a:custGeom>
              <a:avLst/>
              <a:gdLst>
                <a:gd name="T0" fmla="*/ 960 w 1045"/>
                <a:gd name="T1" fmla="*/ 671 h 1018"/>
                <a:gd name="T2" fmla="*/ 939 w 1045"/>
                <a:gd name="T3" fmla="*/ 609 h 1018"/>
                <a:gd name="T4" fmla="*/ 933 w 1045"/>
                <a:gd name="T5" fmla="*/ 528 h 1018"/>
                <a:gd name="T6" fmla="*/ 933 w 1045"/>
                <a:gd name="T7" fmla="*/ 488 h 1018"/>
                <a:gd name="T8" fmla="*/ 927 w 1045"/>
                <a:gd name="T9" fmla="*/ 435 h 1018"/>
                <a:gd name="T10" fmla="*/ 934 w 1045"/>
                <a:gd name="T11" fmla="*/ 392 h 1018"/>
                <a:gd name="T12" fmla="*/ 960 w 1045"/>
                <a:gd name="T13" fmla="*/ 337 h 1018"/>
                <a:gd name="T14" fmla="*/ 979 w 1045"/>
                <a:gd name="T15" fmla="*/ 248 h 1018"/>
                <a:gd name="T16" fmla="*/ 1015 w 1045"/>
                <a:gd name="T17" fmla="*/ 202 h 1018"/>
                <a:gd name="T18" fmla="*/ 1043 w 1045"/>
                <a:gd name="T19" fmla="*/ 167 h 1018"/>
                <a:gd name="T20" fmla="*/ 1020 w 1045"/>
                <a:gd name="T21" fmla="*/ 143 h 1018"/>
                <a:gd name="T22" fmla="*/ 1019 w 1045"/>
                <a:gd name="T23" fmla="*/ 90 h 1018"/>
                <a:gd name="T24" fmla="*/ 955 w 1045"/>
                <a:gd name="T25" fmla="*/ 36 h 1018"/>
                <a:gd name="T26" fmla="*/ 892 w 1045"/>
                <a:gd name="T27" fmla="*/ 52 h 1018"/>
                <a:gd name="T28" fmla="*/ 839 w 1045"/>
                <a:gd name="T29" fmla="*/ 5 h 1018"/>
                <a:gd name="T30" fmla="*/ 771 w 1045"/>
                <a:gd name="T31" fmla="*/ 0 h 1018"/>
                <a:gd name="T32" fmla="*/ 697 w 1045"/>
                <a:gd name="T33" fmla="*/ 16 h 1018"/>
                <a:gd name="T34" fmla="*/ 676 w 1045"/>
                <a:gd name="T35" fmla="*/ 10 h 1018"/>
                <a:gd name="T36" fmla="*/ 601 w 1045"/>
                <a:gd name="T37" fmla="*/ 27 h 1018"/>
                <a:gd name="T38" fmla="*/ 509 w 1045"/>
                <a:gd name="T39" fmla="*/ 53 h 1018"/>
                <a:gd name="T40" fmla="*/ 436 w 1045"/>
                <a:gd name="T41" fmla="*/ 25 h 1018"/>
                <a:gd name="T42" fmla="*/ 384 w 1045"/>
                <a:gd name="T43" fmla="*/ 16 h 1018"/>
                <a:gd name="T44" fmla="*/ 359 w 1045"/>
                <a:gd name="T45" fmla="*/ 75 h 1018"/>
                <a:gd name="T46" fmla="*/ 326 w 1045"/>
                <a:gd name="T47" fmla="*/ 159 h 1018"/>
                <a:gd name="T48" fmla="*/ 298 w 1045"/>
                <a:gd name="T49" fmla="*/ 327 h 1018"/>
                <a:gd name="T50" fmla="*/ 217 w 1045"/>
                <a:gd name="T51" fmla="*/ 423 h 1018"/>
                <a:gd name="T52" fmla="*/ 181 w 1045"/>
                <a:gd name="T53" fmla="*/ 516 h 1018"/>
                <a:gd name="T54" fmla="*/ 112 w 1045"/>
                <a:gd name="T55" fmla="*/ 531 h 1018"/>
                <a:gd name="T56" fmla="*/ 68 w 1045"/>
                <a:gd name="T57" fmla="*/ 551 h 1018"/>
                <a:gd name="T58" fmla="*/ 18 w 1045"/>
                <a:gd name="T59" fmla="*/ 560 h 1018"/>
                <a:gd name="T60" fmla="*/ 3 w 1045"/>
                <a:gd name="T61" fmla="*/ 612 h 1018"/>
                <a:gd name="T62" fmla="*/ 9 w 1045"/>
                <a:gd name="T63" fmla="*/ 624 h 1018"/>
                <a:gd name="T64" fmla="*/ 70 w 1045"/>
                <a:gd name="T65" fmla="*/ 606 h 1018"/>
                <a:gd name="T66" fmla="*/ 155 w 1045"/>
                <a:gd name="T67" fmla="*/ 606 h 1018"/>
                <a:gd name="T68" fmla="*/ 225 w 1045"/>
                <a:gd name="T69" fmla="*/ 613 h 1018"/>
                <a:gd name="T70" fmla="*/ 244 w 1045"/>
                <a:gd name="T71" fmla="*/ 654 h 1018"/>
                <a:gd name="T72" fmla="*/ 289 w 1045"/>
                <a:gd name="T73" fmla="*/ 727 h 1018"/>
                <a:gd name="T74" fmla="*/ 366 w 1045"/>
                <a:gd name="T75" fmla="*/ 725 h 1018"/>
                <a:gd name="T76" fmla="*/ 393 w 1045"/>
                <a:gd name="T77" fmla="*/ 694 h 1018"/>
                <a:gd name="T78" fmla="*/ 444 w 1045"/>
                <a:gd name="T79" fmla="*/ 664 h 1018"/>
                <a:gd name="T80" fmla="*/ 520 w 1045"/>
                <a:gd name="T81" fmla="*/ 699 h 1018"/>
                <a:gd name="T82" fmla="*/ 527 w 1045"/>
                <a:gd name="T83" fmla="*/ 781 h 1018"/>
                <a:gd name="T84" fmla="*/ 541 w 1045"/>
                <a:gd name="T85" fmla="*/ 850 h 1018"/>
                <a:gd name="T86" fmla="*/ 531 w 1045"/>
                <a:gd name="T87" fmla="*/ 894 h 1018"/>
                <a:gd name="T88" fmla="*/ 549 w 1045"/>
                <a:gd name="T89" fmla="*/ 908 h 1018"/>
                <a:gd name="T90" fmla="*/ 613 w 1045"/>
                <a:gd name="T91" fmla="*/ 891 h 1018"/>
                <a:gd name="T92" fmla="*/ 645 w 1045"/>
                <a:gd name="T93" fmla="*/ 882 h 1018"/>
                <a:gd name="T94" fmla="*/ 667 w 1045"/>
                <a:gd name="T95" fmla="*/ 903 h 1018"/>
                <a:gd name="T96" fmla="*/ 697 w 1045"/>
                <a:gd name="T97" fmla="*/ 901 h 1018"/>
                <a:gd name="T98" fmla="*/ 736 w 1045"/>
                <a:gd name="T99" fmla="*/ 925 h 1018"/>
                <a:gd name="T100" fmla="*/ 799 w 1045"/>
                <a:gd name="T101" fmla="*/ 934 h 1018"/>
                <a:gd name="T102" fmla="*/ 858 w 1045"/>
                <a:gd name="T103" fmla="*/ 961 h 1018"/>
                <a:gd name="T104" fmla="*/ 898 w 1045"/>
                <a:gd name="T105" fmla="*/ 999 h 1018"/>
                <a:gd name="T106" fmla="*/ 941 w 1045"/>
                <a:gd name="T107" fmla="*/ 1010 h 1018"/>
                <a:gd name="T108" fmla="*/ 959 w 1045"/>
                <a:gd name="T109" fmla="*/ 1018 h 1018"/>
                <a:gd name="T110" fmla="*/ 956 w 1045"/>
                <a:gd name="T111" fmla="*/ 958 h 1018"/>
                <a:gd name="T112" fmla="*/ 911 w 1045"/>
                <a:gd name="T113" fmla="*/ 955 h 1018"/>
                <a:gd name="T114" fmla="*/ 895 w 1045"/>
                <a:gd name="T115" fmla="*/ 917 h 1018"/>
                <a:gd name="T116" fmla="*/ 912 w 1045"/>
                <a:gd name="T117" fmla="*/ 820 h 1018"/>
                <a:gd name="T118" fmla="*/ 914 w 1045"/>
                <a:gd name="T119" fmla="*/ 772 h 1018"/>
                <a:gd name="T120" fmla="*/ 941 w 1045"/>
                <a:gd name="T121" fmla="*/ 74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5" h="1018">
                  <a:moveTo>
                    <a:pt x="1003" y="735"/>
                  </a:moveTo>
                  <a:lnTo>
                    <a:pt x="995" y="700"/>
                  </a:lnTo>
                  <a:lnTo>
                    <a:pt x="986" y="688"/>
                  </a:lnTo>
                  <a:lnTo>
                    <a:pt x="972" y="684"/>
                  </a:lnTo>
                  <a:lnTo>
                    <a:pt x="960" y="671"/>
                  </a:lnTo>
                  <a:lnTo>
                    <a:pt x="952" y="662"/>
                  </a:lnTo>
                  <a:lnTo>
                    <a:pt x="945" y="646"/>
                  </a:lnTo>
                  <a:lnTo>
                    <a:pt x="940" y="639"/>
                  </a:lnTo>
                  <a:lnTo>
                    <a:pt x="936" y="622"/>
                  </a:lnTo>
                  <a:lnTo>
                    <a:pt x="939" y="609"/>
                  </a:lnTo>
                  <a:lnTo>
                    <a:pt x="939" y="597"/>
                  </a:lnTo>
                  <a:lnTo>
                    <a:pt x="933" y="585"/>
                  </a:lnTo>
                  <a:lnTo>
                    <a:pt x="927" y="566"/>
                  </a:lnTo>
                  <a:lnTo>
                    <a:pt x="928" y="551"/>
                  </a:lnTo>
                  <a:lnTo>
                    <a:pt x="933" y="528"/>
                  </a:lnTo>
                  <a:lnTo>
                    <a:pt x="932" y="517"/>
                  </a:lnTo>
                  <a:lnTo>
                    <a:pt x="928" y="520"/>
                  </a:lnTo>
                  <a:lnTo>
                    <a:pt x="927" y="515"/>
                  </a:lnTo>
                  <a:lnTo>
                    <a:pt x="928" y="503"/>
                  </a:lnTo>
                  <a:lnTo>
                    <a:pt x="933" y="488"/>
                  </a:lnTo>
                  <a:lnTo>
                    <a:pt x="934" y="478"/>
                  </a:lnTo>
                  <a:lnTo>
                    <a:pt x="938" y="471"/>
                  </a:lnTo>
                  <a:lnTo>
                    <a:pt x="935" y="447"/>
                  </a:lnTo>
                  <a:lnTo>
                    <a:pt x="933" y="441"/>
                  </a:lnTo>
                  <a:lnTo>
                    <a:pt x="927" y="435"/>
                  </a:lnTo>
                  <a:lnTo>
                    <a:pt x="922" y="428"/>
                  </a:lnTo>
                  <a:lnTo>
                    <a:pt x="920" y="424"/>
                  </a:lnTo>
                  <a:lnTo>
                    <a:pt x="920" y="417"/>
                  </a:lnTo>
                  <a:lnTo>
                    <a:pt x="930" y="403"/>
                  </a:lnTo>
                  <a:lnTo>
                    <a:pt x="934" y="392"/>
                  </a:lnTo>
                  <a:lnTo>
                    <a:pt x="941" y="379"/>
                  </a:lnTo>
                  <a:lnTo>
                    <a:pt x="949" y="367"/>
                  </a:lnTo>
                  <a:lnTo>
                    <a:pt x="956" y="360"/>
                  </a:lnTo>
                  <a:lnTo>
                    <a:pt x="959" y="358"/>
                  </a:lnTo>
                  <a:lnTo>
                    <a:pt x="960" y="337"/>
                  </a:lnTo>
                  <a:lnTo>
                    <a:pt x="962" y="309"/>
                  </a:lnTo>
                  <a:lnTo>
                    <a:pt x="962" y="295"/>
                  </a:lnTo>
                  <a:lnTo>
                    <a:pt x="970" y="264"/>
                  </a:lnTo>
                  <a:lnTo>
                    <a:pt x="976" y="253"/>
                  </a:lnTo>
                  <a:lnTo>
                    <a:pt x="979" y="248"/>
                  </a:lnTo>
                  <a:lnTo>
                    <a:pt x="992" y="234"/>
                  </a:lnTo>
                  <a:lnTo>
                    <a:pt x="1003" y="221"/>
                  </a:lnTo>
                  <a:lnTo>
                    <a:pt x="1009" y="215"/>
                  </a:lnTo>
                  <a:lnTo>
                    <a:pt x="1011" y="209"/>
                  </a:lnTo>
                  <a:lnTo>
                    <a:pt x="1015" y="202"/>
                  </a:lnTo>
                  <a:lnTo>
                    <a:pt x="1026" y="197"/>
                  </a:lnTo>
                  <a:lnTo>
                    <a:pt x="1032" y="192"/>
                  </a:lnTo>
                  <a:lnTo>
                    <a:pt x="1041" y="183"/>
                  </a:lnTo>
                  <a:lnTo>
                    <a:pt x="1045" y="175"/>
                  </a:lnTo>
                  <a:lnTo>
                    <a:pt x="1043" y="167"/>
                  </a:lnTo>
                  <a:lnTo>
                    <a:pt x="1041" y="162"/>
                  </a:lnTo>
                  <a:lnTo>
                    <a:pt x="1032" y="160"/>
                  </a:lnTo>
                  <a:lnTo>
                    <a:pt x="1027" y="156"/>
                  </a:lnTo>
                  <a:lnTo>
                    <a:pt x="1022" y="151"/>
                  </a:lnTo>
                  <a:lnTo>
                    <a:pt x="1020" y="143"/>
                  </a:lnTo>
                  <a:lnTo>
                    <a:pt x="1019" y="121"/>
                  </a:lnTo>
                  <a:lnTo>
                    <a:pt x="1022" y="103"/>
                  </a:lnTo>
                  <a:lnTo>
                    <a:pt x="1025" y="94"/>
                  </a:lnTo>
                  <a:lnTo>
                    <a:pt x="1025" y="90"/>
                  </a:lnTo>
                  <a:lnTo>
                    <a:pt x="1019" y="90"/>
                  </a:lnTo>
                  <a:lnTo>
                    <a:pt x="1013" y="85"/>
                  </a:lnTo>
                  <a:lnTo>
                    <a:pt x="1004" y="76"/>
                  </a:lnTo>
                  <a:lnTo>
                    <a:pt x="990" y="68"/>
                  </a:lnTo>
                  <a:lnTo>
                    <a:pt x="966" y="42"/>
                  </a:lnTo>
                  <a:lnTo>
                    <a:pt x="955" y="36"/>
                  </a:lnTo>
                  <a:lnTo>
                    <a:pt x="943" y="46"/>
                  </a:lnTo>
                  <a:lnTo>
                    <a:pt x="932" y="47"/>
                  </a:lnTo>
                  <a:lnTo>
                    <a:pt x="905" y="41"/>
                  </a:lnTo>
                  <a:lnTo>
                    <a:pt x="898" y="49"/>
                  </a:lnTo>
                  <a:lnTo>
                    <a:pt x="892" y="52"/>
                  </a:lnTo>
                  <a:lnTo>
                    <a:pt x="869" y="43"/>
                  </a:lnTo>
                  <a:lnTo>
                    <a:pt x="864" y="33"/>
                  </a:lnTo>
                  <a:lnTo>
                    <a:pt x="858" y="25"/>
                  </a:lnTo>
                  <a:lnTo>
                    <a:pt x="846" y="16"/>
                  </a:lnTo>
                  <a:lnTo>
                    <a:pt x="839" y="5"/>
                  </a:lnTo>
                  <a:lnTo>
                    <a:pt x="811" y="5"/>
                  </a:lnTo>
                  <a:lnTo>
                    <a:pt x="803" y="16"/>
                  </a:lnTo>
                  <a:lnTo>
                    <a:pt x="791" y="9"/>
                  </a:lnTo>
                  <a:lnTo>
                    <a:pt x="784" y="16"/>
                  </a:lnTo>
                  <a:lnTo>
                    <a:pt x="771" y="0"/>
                  </a:lnTo>
                  <a:lnTo>
                    <a:pt x="756" y="5"/>
                  </a:lnTo>
                  <a:lnTo>
                    <a:pt x="733" y="9"/>
                  </a:lnTo>
                  <a:lnTo>
                    <a:pt x="713" y="4"/>
                  </a:lnTo>
                  <a:lnTo>
                    <a:pt x="709" y="16"/>
                  </a:lnTo>
                  <a:lnTo>
                    <a:pt x="697" y="16"/>
                  </a:lnTo>
                  <a:lnTo>
                    <a:pt x="690" y="19"/>
                  </a:lnTo>
                  <a:lnTo>
                    <a:pt x="682" y="16"/>
                  </a:lnTo>
                  <a:lnTo>
                    <a:pt x="683" y="16"/>
                  </a:lnTo>
                  <a:lnTo>
                    <a:pt x="682" y="10"/>
                  </a:lnTo>
                  <a:lnTo>
                    <a:pt x="676" y="10"/>
                  </a:lnTo>
                  <a:lnTo>
                    <a:pt x="665" y="16"/>
                  </a:lnTo>
                  <a:lnTo>
                    <a:pt x="639" y="21"/>
                  </a:lnTo>
                  <a:lnTo>
                    <a:pt x="628" y="27"/>
                  </a:lnTo>
                  <a:lnTo>
                    <a:pt x="610" y="32"/>
                  </a:lnTo>
                  <a:lnTo>
                    <a:pt x="601" y="27"/>
                  </a:lnTo>
                  <a:lnTo>
                    <a:pt x="583" y="24"/>
                  </a:lnTo>
                  <a:lnTo>
                    <a:pt x="569" y="32"/>
                  </a:lnTo>
                  <a:lnTo>
                    <a:pt x="567" y="49"/>
                  </a:lnTo>
                  <a:lnTo>
                    <a:pt x="559" y="53"/>
                  </a:lnTo>
                  <a:lnTo>
                    <a:pt x="509" y="53"/>
                  </a:lnTo>
                  <a:lnTo>
                    <a:pt x="486" y="47"/>
                  </a:lnTo>
                  <a:lnTo>
                    <a:pt x="472" y="37"/>
                  </a:lnTo>
                  <a:lnTo>
                    <a:pt x="465" y="46"/>
                  </a:lnTo>
                  <a:lnTo>
                    <a:pt x="457" y="43"/>
                  </a:lnTo>
                  <a:lnTo>
                    <a:pt x="436" y="25"/>
                  </a:lnTo>
                  <a:lnTo>
                    <a:pt x="434" y="16"/>
                  </a:lnTo>
                  <a:lnTo>
                    <a:pt x="427" y="6"/>
                  </a:lnTo>
                  <a:lnTo>
                    <a:pt x="411" y="5"/>
                  </a:lnTo>
                  <a:lnTo>
                    <a:pt x="397" y="5"/>
                  </a:lnTo>
                  <a:lnTo>
                    <a:pt x="384" y="16"/>
                  </a:lnTo>
                  <a:lnTo>
                    <a:pt x="378" y="22"/>
                  </a:lnTo>
                  <a:lnTo>
                    <a:pt x="371" y="37"/>
                  </a:lnTo>
                  <a:lnTo>
                    <a:pt x="363" y="42"/>
                  </a:lnTo>
                  <a:lnTo>
                    <a:pt x="360" y="56"/>
                  </a:lnTo>
                  <a:lnTo>
                    <a:pt x="359" y="75"/>
                  </a:lnTo>
                  <a:lnTo>
                    <a:pt x="362" y="84"/>
                  </a:lnTo>
                  <a:lnTo>
                    <a:pt x="349" y="86"/>
                  </a:lnTo>
                  <a:lnTo>
                    <a:pt x="352" y="103"/>
                  </a:lnTo>
                  <a:lnTo>
                    <a:pt x="347" y="122"/>
                  </a:lnTo>
                  <a:lnTo>
                    <a:pt x="326" y="159"/>
                  </a:lnTo>
                  <a:lnTo>
                    <a:pt x="316" y="183"/>
                  </a:lnTo>
                  <a:lnTo>
                    <a:pt x="307" y="227"/>
                  </a:lnTo>
                  <a:lnTo>
                    <a:pt x="306" y="293"/>
                  </a:lnTo>
                  <a:lnTo>
                    <a:pt x="299" y="323"/>
                  </a:lnTo>
                  <a:lnTo>
                    <a:pt x="298" y="327"/>
                  </a:lnTo>
                  <a:lnTo>
                    <a:pt x="283" y="340"/>
                  </a:lnTo>
                  <a:lnTo>
                    <a:pt x="264" y="350"/>
                  </a:lnTo>
                  <a:lnTo>
                    <a:pt x="247" y="366"/>
                  </a:lnTo>
                  <a:lnTo>
                    <a:pt x="224" y="402"/>
                  </a:lnTo>
                  <a:lnTo>
                    <a:pt x="217" y="423"/>
                  </a:lnTo>
                  <a:lnTo>
                    <a:pt x="213" y="444"/>
                  </a:lnTo>
                  <a:lnTo>
                    <a:pt x="213" y="462"/>
                  </a:lnTo>
                  <a:lnTo>
                    <a:pt x="209" y="480"/>
                  </a:lnTo>
                  <a:lnTo>
                    <a:pt x="196" y="501"/>
                  </a:lnTo>
                  <a:lnTo>
                    <a:pt x="181" y="516"/>
                  </a:lnTo>
                  <a:lnTo>
                    <a:pt x="167" y="523"/>
                  </a:lnTo>
                  <a:lnTo>
                    <a:pt x="144" y="544"/>
                  </a:lnTo>
                  <a:lnTo>
                    <a:pt x="123" y="552"/>
                  </a:lnTo>
                  <a:lnTo>
                    <a:pt x="113" y="549"/>
                  </a:lnTo>
                  <a:lnTo>
                    <a:pt x="112" y="531"/>
                  </a:lnTo>
                  <a:lnTo>
                    <a:pt x="110" y="526"/>
                  </a:lnTo>
                  <a:lnTo>
                    <a:pt x="96" y="530"/>
                  </a:lnTo>
                  <a:lnTo>
                    <a:pt x="83" y="532"/>
                  </a:lnTo>
                  <a:lnTo>
                    <a:pt x="75" y="538"/>
                  </a:lnTo>
                  <a:lnTo>
                    <a:pt x="68" y="551"/>
                  </a:lnTo>
                  <a:lnTo>
                    <a:pt x="56" y="554"/>
                  </a:lnTo>
                  <a:lnTo>
                    <a:pt x="40" y="544"/>
                  </a:lnTo>
                  <a:lnTo>
                    <a:pt x="36" y="546"/>
                  </a:lnTo>
                  <a:lnTo>
                    <a:pt x="27" y="552"/>
                  </a:lnTo>
                  <a:lnTo>
                    <a:pt x="18" y="560"/>
                  </a:lnTo>
                  <a:lnTo>
                    <a:pt x="14" y="576"/>
                  </a:lnTo>
                  <a:lnTo>
                    <a:pt x="11" y="591"/>
                  </a:lnTo>
                  <a:lnTo>
                    <a:pt x="10" y="603"/>
                  </a:lnTo>
                  <a:lnTo>
                    <a:pt x="2" y="608"/>
                  </a:lnTo>
                  <a:lnTo>
                    <a:pt x="3" y="612"/>
                  </a:lnTo>
                  <a:lnTo>
                    <a:pt x="3" y="619"/>
                  </a:lnTo>
                  <a:lnTo>
                    <a:pt x="0" y="625"/>
                  </a:lnTo>
                  <a:lnTo>
                    <a:pt x="2" y="629"/>
                  </a:lnTo>
                  <a:lnTo>
                    <a:pt x="3" y="627"/>
                  </a:lnTo>
                  <a:lnTo>
                    <a:pt x="9" y="624"/>
                  </a:lnTo>
                  <a:lnTo>
                    <a:pt x="27" y="619"/>
                  </a:lnTo>
                  <a:lnTo>
                    <a:pt x="41" y="612"/>
                  </a:lnTo>
                  <a:lnTo>
                    <a:pt x="54" y="607"/>
                  </a:lnTo>
                  <a:lnTo>
                    <a:pt x="63" y="607"/>
                  </a:lnTo>
                  <a:lnTo>
                    <a:pt x="70" y="606"/>
                  </a:lnTo>
                  <a:lnTo>
                    <a:pt x="94" y="607"/>
                  </a:lnTo>
                  <a:lnTo>
                    <a:pt x="116" y="605"/>
                  </a:lnTo>
                  <a:lnTo>
                    <a:pt x="123" y="607"/>
                  </a:lnTo>
                  <a:lnTo>
                    <a:pt x="142" y="608"/>
                  </a:lnTo>
                  <a:lnTo>
                    <a:pt x="155" y="606"/>
                  </a:lnTo>
                  <a:lnTo>
                    <a:pt x="169" y="606"/>
                  </a:lnTo>
                  <a:lnTo>
                    <a:pt x="202" y="603"/>
                  </a:lnTo>
                  <a:lnTo>
                    <a:pt x="218" y="605"/>
                  </a:lnTo>
                  <a:lnTo>
                    <a:pt x="220" y="606"/>
                  </a:lnTo>
                  <a:lnTo>
                    <a:pt x="225" y="613"/>
                  </a:lnTo>
                  <a:lnTo>
                    <a:pt x="229" y="614"/>
                  </a:lnTo>
                  <a:lnTo>
                    <a:pt x="233" y="613"/>
                  </a:lnTo>
                  <a:lnTo>
                    <a:pt x="237" y="622"/>
                  </a:lnTo>
                  <a:lnTo>
                    <a:pt x="242" y="640"/>
                  </a:lnTo>
                  <a:lnTo>
                    <a:pt x="244" y="654"/>
                  </a:lnTo>
                  <a:lnTo>
                    <a:pt x="245" y="659"/>
                  </a:lnTo>
                  <a:lnTo>
                    <a:pt x="252" y="671"/>
                  </a:lnTo>
                  <a:lnTo>
                    <a:pt x="256" y="687"/>
                  </a:lnTo>
                  <a:lnTo>
                    <a:pt x="268" y="700"/>
                  </a:lnTo>
                  <a:lnTo>
                    <a:pt x="289" y="727"/>
                  </a:lnTo>
                  <a:lnTo>
                    <a:pt x="301" y="732"/>
                  </a:lnTo>
                  <a:lnTo>
                    <a:pt x="315" y="732"/>
                  </a:lnTo>
                  <a:lnTo>
                    <a:pt x="336" y="725"/>
                  </a:lnTo>
                  <a:lnTo>
                    <a:pt x="349" y="722"/>
                  </a:lnTo>
                  <a:lnTo>
                    <a:pt x="366" y="725"/>
                  </a:lnTo>
                  <a:lnTo>
                    <a:pt x="386" y="725"/>
                  </a:lnTo>
                  <a:lnTo>
                    <a:pt x="389" y="710"/>
                  </a:lnTo>
                  <a:lnTo>
                    <a:pt x="390" y="703"/>
                  </a:lnTo>
                  <a:lnTo>
                    <a:pt x="392" y="698"/>
                  </a:lnTo>
                  <a:lnTo>
                    <a:pt x="393" y="694"/>
                  </a:lnTo>
                  <a:lnTo>
                    <a:pt x="395" y="689"/>
                  </a:lnTo>
                  <a:lnTo>
                    <a:pt x="396" y="678"/>
                  </a:lnTo>
                  <a:lnTo>
                    <a:pt x="398" y="670"/>
                  </a:lnTo>
                  <a:lnTo>
                    <a:pt x="441" y="670"/>
                  </a:lnTo>
                  <a:lnTo>
                    <a:pt x="444" y="664"/>
                  </a:lnTo>
                  <a:lnTo>
                    <a:pt x="467" y="664"/>
                  </a:lnTo>
                  <a:lnTo>
                    <a:pt x="466" y="686"/>
                  </a:lnTo>
                  <a:lnTo>
                    <a:pt x="514" y="687"/>
                  </a:lnTo>
                  <a:lnTo>
                    <a:pt x="518" y="691"/>
                  </a:lnTo>
                  <a:lnTo>
                    <a:pt x="520" y="699"/>
                  </a:lnTo>
                  <a:lnTo>
                    <a:pt x="522" y="731"/>
                  </a:lnTo>
                  <a:lnTo>
                    <a:pt x="525" y="743"/>
                  </a:lnTo>
                  <a:lnTo>
                    <a:pt x="525" y="759"/>
                  </a:lnTo>
                  <a:lnTo>
                    <a:pt x="527" y="775"/>
                  </a:lnTo>
                  <a:lnTo>
                    <a:pt x="527" y="781"/>
                  </a:lnTo>
                  <a:lnTo>
                    <a:pt x="524" y="792"/>
                  </a:lnTo>
                  <a:lnTo>
                    <a:pt x="524" y="806"/>
                  </a:lnTo>
                  <a:lnTo>
                    <a:pt x="526" y="815"/>
                  </a:lnTo>
                  <a:lnTo>
                    <a:pt x="535" y="829"/>
                  </a:lnTo>
                  <a:lnTo>
                    <a:pt x="541" y="850"/>
                  </a:lnTo>
                  <a:lnTo>
                    <a:pt x="547" y="866"/>
                  </a:lnTo>
                  <a:lnTo>
                    <a:pt x="547" y="874"/>
                  </a:lnTo>
                  <a:lnTo>
                    <a:pt x="542" y="881"/>
                  </a:lnTo>
                  <a:lnTo>
                    <a:pt x="531" y="892"/>
                  </a:lnTo>
                  <a:lnTo>
                    <a:pt x="531" y="894"/>
                  </a:lnTo>
                  <a:lnTo>
                    <a:pt x="532" y="897"/>
                  </a:lnTo>
                  <a:lnTo>
                    <a:pt x="534" y="898"/>
                  </a:lnTo>
                  <a:lnTo>
                    <a:pt x="537" y="899"/>
                  </a:lnTo>
                  <a:lnTo>
                    <a:pt x="543" y="907"/>
                  </a:lnTo>
                  <a:lnTo>
                    <a:pt x="549" y="908"/>
                  </a:lnTo>
                  <a:lnTo>
                    <a:pt x="552" y="907"/>
                  </a:lnTo>
                  <a:lnTo>
                    <a:pt x="554" y="901"/>
                  </a:lnTo>
                  <a:lnTo>
                    <a:pt x="557" y="893"/>
                  </a:lnTo>
                  <a:lnTo>
                    <a:pt x="562" y="891"/>
                  </a:lnTo>
                  <a:lnTo>
                    <a:pt x="613" y="891"/>
                  </a:lnTo>
                  <a:lnTo>
                    <a:pt x="623" y="887"/>
                  </a:lnTo>
                  <a:lnTo>
                    <a:pt x="632" y="890"/>
                  </a:lnTo>
                  <a:lnTo>
                    <a:pt x="634" y="890"/>
                  </a:lnTo>
                  <a:lnTo>
                    <a:pt x="644" y="882"/>
                  </a:lnTo>
                  <a:lnTo>
                    <a:pt x="645" y="882"/>
                  </a:lnTo>
                  <a:lnTo>
                    <a:pt x="655" y="880"/>
                  </a:lnTo>
                  <a:lnTo>
                    <a:pt x="659" y="880"/>
                  </a:lnTo>
                  <a:lnTo>
                    <a:pt x="661" y="881"/>
                  </a:lnTo>
                  <a:lnTo>
                    <a:pt x="667" y="891"/>
                  </a:lnTo>
                  <a:lnTo>
                    <a:pt x="667" y="903"/>
                  </a:lnTo>
                  <a:lnTo>
                    <a:pt x="669" y="908"/>
                  </a:lnTo>
                  <a:lnTo>
                    <a:pt x="672" y="908"/>
                  </a:lnTo>
                  <a:lnTo>
                    <a:pt x="686" y="902"/>
                  </a:lnTo>
                  <a:lnTo>
                    <a:pt x="691" y="901"/>
                  </a:lnTo>
                  <a:lnTo>
                    <a:pt x="697" y="901"/>
                  </a:lnTo>
                  <a:lnTo>
                    <a:pt x="708" y="896"/>
                  </a:lnTo>
                  <a:lnTo>
                    <a:pt x="714" y="904"/>
                  </a:lnTo>
                  <a:lnTo>
                    <a:pt x="718" y="913"/>
                  </a:lnTo>
                  <a:lnTo>
                    <a:pt x="723" y="919"/>
                  </a:lnTo>
                  <a:lnTo>
                    <a:pt x="736" y="925"/>
                  </a:lnTo>
                  <a:lnTo>
                    <a:pt x="748" y="933"/>
                  </a:lnTo>
                  <a:lnTo>
                    <a:pt x="766" y="940"/>
                  </a:lnTo>
                  <a:lnTo>
                    <a:pt x="778" y="941"/>
                  </a:lnTo>
                  <a:lnTo>
                    <a:pt x="787" y="939"/>
                  </a:lnTo>
                  <a:lnTo>
                    <a:pt x="799" y="934"/>
                  </a:lnTo>
                  <a:lnTo>
                    <a:pt x="809" y="931"/>
                  </a:lnTo>
                  <a:lnTo>
                    <a:pt x="814" y="933"/>
                  </a:lnTo>
                  <a:lnTo>
                    <a:pt x="833" y="951"/>
                  </a:lnTo>
                  <a:lnTo>
                    <a:pt x="847" y="957"/>
                  </a:lnTo>
                  <a:lnTo>
                    <a:pt x="858" y="961"/>
                  </a:lnTo>
                  <a:lnTo>
                    <a:pt x="869" y="962"/>
                  </a:lnTo>
                  <a:lnTo>
                    <a:pt x="876" y="968"/>
                  </a:lnTo>
                  <a:lnTo>
                    <a:pt x="881" y="980"/>
                  </a:lnTo>
                  <a:lnTo>
                    <a:pt x="885" y="987"/>
                  </a:lnTo>
                  <a:lnTo>
                    <a:pt x="898" y="999"/>
                  </a:lnTo>
                  <a:lnTo>
                    <a:pt x="912" y="1007"/>
                  </a:lnTo>
                  <a:lnTo>
                    <a:pt x="922" y="1011"/>
                  </a:lnTo>
                  <a:lnTo>
                    <a:pt x="932" y="1012"/>
                  </a:lnTo>
                  <a:lnTo>
                    <a:pt x="935" y="1012"/>
                  </a:lnTo>
                  <a:lnTo>
                    <a:pt x="941" y="1010"/>
                  </a:lnTo>
                  <a:lnTo>
                    <a:pt x="945" y="1009"/>
                  </a:lnTo>
                  <a:lnTo>
                    <a:pt x="946" y="1010"/>
                  </a:lnTo>
                  <a:lnTo>
                    <a:pt x="951" y="1017"/>
                  </a:lnTo>
                  <a:lnTo>
                    <a:pt x="955" y="1018"/>
                  </a:lnTo>
                  <a:lnTo>
                    <a:pt x="959" y="1018"/>
                  </a:lnTo>
                  <a:lnTo>
                    <a:pt x="961" y="1016"/>
                  </a:lnTo>
                  <a:lnTo>
                    <a:pt x="961" y="1009"/>
                  </a:lnTo>
                  <a:lnTo>
                    <a:pt x="960" y="1001"/>
                  </a:lnTo>
                  <a:lnTo>
                    <a:pt x="959" y="966"/>
                  </a:lnTo>
                  <a:lnTo>
                    <a:pt x="956" y="958"/>
                  </a:lnTo>
                  <a:lnTo>
                    <a:pt x="950" y="957"/>
                  </a:lnTo>
                  <a:lnTo>
                    <a:pt x="941" y="962"/>
                  </a:lnTo>
                  <a:lnTo>
                    <a:pt x="930" y="960"/>
                  </a:lnTo>
                  <a:lnTo>
                    <a:pt x="918" y="960"/>
                  </a:lnTo>
                  <a:lnTo>
                    <a:pt x="911" y="955"/>
                  </a:lnTo>
                  <a:lnTo>
                    <a:pt x="901" y="942"/>
                  </a:lnTo>
                  <a:lnTo>
                    <a:pt x="895" y="936"/>
                  </a:lnTo>
                  <a:lnTo>
                    <a:pt x="893" y="934"/>
                  </a:lnTo>
                  <a:lnTo>
                    <a:pt x="892" y="924"/>
                  </a:lnTo>
                  <a:lnTo>
                    <a:pt x="895" y="917"/>
                  </a:lnTo>
                  <a:lnTo>
                    <a:pt x="897" y="905"/>
                  </a:lnTo>
                  <a:lnTo>
                    <a:pt x="912" y="866"/>
                  </a:lnTo>
                  <a:lnTo>
                    <a:pt x="913" y="859"/>
                  </a:lnTo>
                  <a:lnTo>
                    <a:pt x="914" y="834"/>
                  </a:lnTo>
                  <a:lnTo>
                    <a:pt x="912" y="820"/>
                  </a:lnTo>
                  <a:lnTo>
                    <a:pt x="905" y="801"/>
                  </a:lnTo>
                  <a:lnTo>
                    <a:pt x="905" y="791"/>
                  </a:lnTo>
                  <a:lnTo>
                    <a:pt x="907" y="788"/>
                  </a:lnTo>
                  <a:lnTo>
                    <a:pt x="909" y="779"/>
                  </a:lnTo>
                  <a:lnTo>
                    <a:pt x="914" y="772"/>
                  </a:lnTo>
                  <a:lnTo>
                    <a:pt x="922" y="758"/>
                  </a:lnTo>
                  <a:lnTo>
                    <a:pt x="924" y="756"/>
                  </a:lnTo>
                  <a:lnTo>
                    <a:pt x="929" y="752"/>
                  </a:lnTo>
                  <a:lnTo>
                    <a:pt x="932" y="752"/>
                  </a:lnTo>
                  <a:lnTo>
                    <a:pt x="941" y="748"/>
                  </a:lnTo>
                  <a:lnTo>
                    <a:pt x="1003" y="735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9" name="TextBox 22"/>
            <p:cNvSpPr txBox="1">
              <a:spLocks noChangeArrowheads="1"/>
            </p:cNvSpPr>
            <p:nvPr/>
          </p:nvSpPr>
          <p:spPr bwMode="auto">
            <a:xfrm>
              <a:off x="2357154" y="1152525"/>
              <a:ext cx="8418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srgbClr val="C00000"/>
                  </a:solidFill>
                </a:rPr>
                <a:t>Senegal</a:t>
              </a:r>
            </a:p>
          </p:txBody>
        </p:sp>
        <p:sp>
          <p:nvSpPr>
            <p:cNvPr id="210" name="TextBox 188"/>
            <p:cNvSpPr txBox="1">
              <a:spLocks noChangeArrowheads="1"/>
            </p:cNvSpPr>
            <p:nvPr/>
          </p:nvSpPr>
          <p:spPr bwMode="auto">
            <a:xfrm>
              <a:off x="2219042" y="3240087"/>
              <a:ext cx="8016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C00000"/>
                  </a:solidFill>
                </a:rPr>
                <a:t>Burkina Faso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sp>
          <p:nvSpPr>
            <p:cNvPr id="211" name="TextBox 189"/>
            <p:cNvSpPr txBox="1">
              <a:spLocks noChangeArrowheads="1"/>
            </p:cNvSpPr>
            <p:nvPr/>
          </p:nvSpPr>
          <p:spPr bwMode="auto">
            <a:xfrm>
              <a:off x="3060417" y="3549650"/>
              <a:ext cx="7216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C00000"/>
                  </a:solidFill>
                </a:rPr>
                <a:t>Ghana</a:t>
              </a:r>
            </a:p>
          </p:txBody>
        </p:sp>
        <p:sp>
          <p:nvSpPr>
            <p:cNvPr id="212" name="TextBox 190"/>
            <p:cNvSpPr txBox="1">
              <a:spLocks noChangeArrowheads="1"/>
            </p:cNvSpPr>
            <p:nvPr/>
          </p:nvSpPr>
          <p:spPr bwMode="auto">
            <a:xfrm>
              <a:off x="4443129" y="1195387"/>
              <a:ext cx="7521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srgbClr val="C00000"/>
                  </a:solidFill>
                </a:rPr>
                <a:t>Nigeria</a:t>
              </a:r>
            </a:p>
          </p:txBody>
        </p:sp>
        <p:cxnSp>
          <p:nvCxnSpPr>
            <p:cNvPr id="213" name="Straight Arrow Connector 212"/>
            <p:cNvCxnSpPr>
              <a:stCxn id="209" idx="2"/>
              <a:endCxn id="137" idx="12"/>
            </p:cNvCxnSpPr>
            <p:nvPr/>
          </p:nvCxnSpPr>
          <p:spPr>
            <a:xfrm flipH="1">
              <a:off x="2736170" y="1460302"/>
              <a:ext cx="41933" cy="11902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stCxn id="212" idx="2"/>
              <a:endCxn id="93" idx="13"/>
            </p:cNvCxnSpPr>
            <p:nvPr/>
          </p:nvCxnSpPr>
          <p:spPr>
            <a:xfrm flipH="1">
              <a:off x="4161135" y="1503164"/>
              <a:ext cx="658059" cy="12982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endCxn id="96" idx="23"/>
            </p:cNvCxnSpPr>
            <p:nvPr/>
          </p:nvCxnSpPr>
          <p:spPr>
            <a:xfrm flipV="1">
              <a:off x="2946117" y="2925762"/>
              <a:ext cx="388937" cy="4206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211" idx="0"/>
              <a:endCxn id="95" idx="44"/>
            </p:cNvCxnSpPr>
            <p:nvPr/>
          </p:nvCxnSpPr>
          <p:spPr>
            <a:xfrm flipV="1">
              <a:off x="3421253" y="3181198"/>
              <a:ext cx="83998" cy="3684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207"/>
            <p:cNvSpPr txBox="1">
              <a:spLocks noChangeArrowheads="1"/>
            </p:cNvSpPr>
            <p:nvPr/>
          </p:nvSpPr>
          <p:spPr bwMode="auto">
            <a:xfrm>
              <a:off x="6242834" y="3090862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C00000"/>
                  </a:solidFill>
                </a:rPr>
                <a:t>Kenya</a:t>
              </a:r>
            </a:p>
          </p:txBody>
        </p:sp>
        <p:sp>
          <p:nvSpPr>
            <p:cNvPr id="218" name="TextBox 208"/>
            <p:cNvSpPr txBox="1">
              <a:spLocks noChangeArrowheads="1"/>
            </p:cNvSpPr>
            <p:nvPr/>
          </p:nvSpPr>
          <p:spPr bwMode="auto">
            <a:xfrm>
              <a:off x="5876642" y="3602037"/>
              <a:ext cx="9005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C00000"/>
                  </a:solidFill>
                </a:rPr>
                <a:t>Tanzania</a:t>
              </a:r>
            </a:p>
          </p:txBody>
        </p:sp>
        <p:sp>
          <p:nvSpPr>
            <p:cNvPr id="219" name="TextBox 209"/>
            <p:cNvSpPr txBox="1">
              <a:spLocks noChangeArrowheads="1"/>
            </p:cNvSpPr>
            <p:nvPr/>
          </p:nvSpPr>
          <p:spPr bwMode="auto">
            <a:xfrm>
              <a:off x="5359117" y="4829175"/>
              <a:ext cx="12089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srgbClr val="C00000"/>
                  </a:solidFill>
                </a:rPr>
                <a:t>Mozambique</a:t>
              </a:r>
            </a:p>
          </p:txBody>
        </p:sp>
        <p:sp>
          <p:nvSpPr>
            <p:cNvPr id="220" name="TextBox 210"/>
            <p:cNvSpPr txBox="1">
              <a:spLocks noChangeArrowheads="1"/>
            </p:cNvSpPr>
            <p:nvPr/>
          </p:nvSpPr>
          <p:spPr bwMode="auto">
            <a:xfrm>
              <a:off x="3214404" y="4092575"/>
              <a:ext cx="7809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>
                  <a:solidFill>
                    <a:srgbClr val="C00000"/>
                  </a:solidFill>
                </a:rPr>
                <a:t>Zambia</a:t>
              </a:r>
            </a:p>
          </p:txBody>
        </p:sp>
        <p:cxnSp>
          <p:nvCxnSpPr>
            <p:cNvPr id="221" name="Straight Arrow Connector 220"/>
            <p:cNvCxnSpPr>
              <a:stCxn id="217" idx="1"/>
              <a:endCxn id="136" idx="0"/>
            </p:cNvCxnSpPr>
            <p:nvPr/>
          </p:nvCxnSpPr>
          <p:spPr>
            <a:xfrm flipH="1">
              <a:off x="5747507" y="3244751"/>
              <a:ext cx="495327" cy="16958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>
              <a:stCxn id="218" idx="1"/>
              <a:endCxn id="142" idx="2"/>
            </p:cNvCxnSpPr>
            <p:nvPr/>
          </p:nvCxnSpPr>
          <p:spPr>
            <a:xfrm flipH="1">
              <a:off x="5633480" y="3755926"/>
              <a:ext cx="243162" cy="1281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H="1" flipV="1">
              <a:off x="5498817" y="4497387"/>
              <a:ext cx="180975" cy="3524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20" idx="3"/>
            </p:cNvCxnSpPr>
            <p:nvPr/>
          </p:nvCxnSpPr>
          <p:spPr>
            <a:xfrm flipV="1">
              <a:off x="3995387" y="4232276"/>
              <a:ext cx="865256" cy="141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flipH="1">
              <a:off x="5128930" y="2300287"/>
              <a:ext cx="474662" cy="12535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07"/>
            <p:cNvSpPr txBox="1">
              <a:spLocks noChangeArrowheads="1"/>
            </p:cNvSpPr>
            <p:nvPr/>
          </p:nvSpPr>
          <p:spPr bwMode="auto">
            <a:xfrm>
              <a:off x="5470882" y="2061467"/>
              <a:ext cx="8858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C00000"/>
                  </a:solidFill>
                </a:rPr>
                <a:t>Rwanda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228" name="Straight Arrow Connector 227"/>
            <p:cNvCxnSpPr/>
            <p:nvPr/>
          </p:nvCxnSpPr>
          <p:spPr>
            <a:xfrm flipH="1">
              <a:off x="5394042" y="3975100"/>
              <a:ext cx="998536" cy="1602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08"/>
            <p:cNvSpPr txBox="1">
              <a:spLocks noChangeArrowheads="1"/>
            </p:cNvSpPr>
            <p:nvPr/>
          </p:nvSpPr>
          <p:spPr bwMode="auto">
            <a:xfrm>
              <a:off x="6420289" y="3865707"/>
              <a:ext cx="7425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C00000"/>
                  </a:solidFill>
                </a:rPr>
                <a:t>Malawi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230" name="Straight Arrow Connector 229"/>
            <p:cNvCxnSpPr/>
            <p:nvPr/>
          </p:nvCxnSpPr>
          <p:spPr>
            <a:xfrm flipH="1">
              <a:off x="5145995" y="3525837"/>
              <a:ext cx="1096839" cy="11500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07"/>
            <p:cNvSpPr txBox="1">
              <a:spLocks noChangeArrowheads="1"/>
            </p:cNvSpPr>
            <p:nvPr/>
          </p:nvSpPr>
          <p:spPr bwMode="auto">
            <a:xfrm>
              <a:off x="6128159" y="3364110"/>
              <a:ext cx="8018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C00000"/>
                  </a:solidFill>
                </a:rPr>
                <a:t>Burundi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 flipH="1">
              <a:off x="5329735" y="2711450"/>
              <a:ext cx="859644" cy="646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07"/>
            <p:cNvSpPr txBox="1">
              <a:spLocks noChangeArrowheads="1"/>
            </p:cNvSpPr>
            <p:nvPr/>
          </p:nvSpPr>
          <p:spPr bwMode="auto">
            <a:xfrm>
              <a:off x="6086157" y="2545654"/>
              <a:ext cx="8858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C00000"/>
                  </a:solidFill>
                </a:rPr>
                <a:t>Uganda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234" name="Straight Arrow Connector 233"/>
            <p:cNvCxnSpPr/>
            <p:nvPr/>
          </p:nvCxnSpPr>
          <p:spPr>
            <a:xfrm>
              <a:off x="2357154" y="2573337"/>
              <a:ext cx="235556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189"/>
            <p:cNvSpPr txBox="1">
              <a:spLocks noChangeArrowheads="1"/>
            </p:cNvSpPr>
            <p:nvPr/>
          </p:nvSpPr>
          <p:spPr bwMode="auto">
            <a:xfrm>
              <a:off x="1809361" y="2090737"/>
              <a:ext cx="8105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 smtClean="0">
                  <a:solidFill>
                    <a:srgbClr val="C00000"/>
                  </a:solidFill>
                </a:rPr>
                <a:t>The Gambia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294621" y="5562600"/>
            <a:ext cx="1954671" cy="781868"/>
          </a:xfrm>
          <a:custGeom>
            <a:avLst/>
            <a:gdLst>
              <a:gd name="connsiteX0" fmla="*/ 0 w 1954671"/>
              <a:gd name="connsiteY0" fmla="*/ 0 h 781868"/>
              <a:gd name="connsiteX1" fmla="*/ 1563737 w 1954671"/>
              <a:gd name="connsiteY1" fmla="*/ 0 h 781868"/>
              <a:gd name="connsiteX2" fmla="*/ 1954671 w 1954671"/>
              <a:gd name="connsiteY2" fmla="*/ 390934 h 781868"/>
              <a:gd name="connsiteX3" fmla="*/ 1563737 w 1954671"/>
              <a:gd name="connsiteY3" fmla="*/ 781868 h 781868"/>
              <a:gd name="connsiteX4" fmla="*/ 0 w 1954671"/>
              <a:gd name="connsiteY4" fmla="*/ 781868 h 781868"/>
              <a:gd name="connsiteX5" fmla="*/ 390934 w 1954671"/>
              <a:gd name="connsiteY5" fmla="*/ 390934 h 781868"/>
              <a:gd name="connsiteX6" fmla="*/ 0 w 1954671"/>
              <a:gd name="connsiteY6" fmla="*/ 0 h 7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71" h="781868">
                <a:moveTo>
                  <a:pt x="0" y="0"/>
                </a:moveTo>
                <a:lnTo>
                  <a:pt x="1563737" y="0"/>
                </a:lnTo>
                <a:lnTo>
                  <a:pt x="1954671" y="390934"/>
                </a:lnTo>
                <a:lnTo>
                  <a:pt x="1563737" y="781868"/>
                </a:lnTo>
                <a:lnTo>
                  <a:pt x="0" y="781868"/>
                </a:lnTo>
                <a:lnTo>
                  <a:pt x="390934" y="390934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941" tIns="17336" rIns="408270" bIns="17336" numCol="1" spcCol="1270" anchor="ctr" anchorCtr="0">
            <a:noAutofit/>
          </a:bodyPr>
          <a:lstStyle/>
          <a:p>
            <a:pPr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b="1" dirty="0">
                <a:solidFill>
                  <a:srgbClr val="000000"/>
                </a:solidFill>
              </a:rPr>
              <a:t>Strain development in progress</a:t>
            </a:r>
            <a:endParaRPr lang="en-US" sz="1300" b="1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29852" y="5595123"/>
            <a:ext cx="1954671" cy="781868"/>
          </a:xfrm>
          <a:custGeom>
            <a:avLst/>
            <a:gdLst>
              <a:gd name="connsiteX0" fmla="*/ 0 w 1954671"/>
              <a:gd name="connsiteY0" fmla="*/ 0 h 781868"/>
              <a:gd name="connsiteX1" fmla="*/ 1563737 w 1954671"/>
              <a:gd name="connsiteY1" fmla="*/ 0 h 781868"/>
              <a:gd name="connsiteX2" fmla="*/ 1954671 w 1954671"/>
              <a:gd name="connsiteY2" fmla="*/ 390934 h 781868"/>
              <a:gd name="connsiteX3" fmla="*/ 1563737 w 1954671"/>
              <a:gd name="connsiteY3" fmla="*/ 781868 h 781868"/>
              <a:gd name="connsiteX4" fmla="*/ 0 w 1954671"/>
              <a:gd name="connsiteY4" fmla="*/ 781868 h 781868"/>
              <a:gd name="connsiteX5" fmla="*/ 390934 w 1954671"/>
              <a:gd name="connsiteY5" fmla="*/ 390934 h 781868"/>
              <a:gd name="connsiteX6" fmla="*/ 0 w 1954671"/>
              <a:gd name="connsiteY6" fmla="*/ 0 h 7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71" h="781868">
                <a:moveTo>
                  <a:pt x="0" y="0"/>
                </a:moveTo>
                <a:lnTo>
                  <a:pt x="1563737" y="0"/>
                </a:lnTo>
                <a:lnTo>
                  <a:pt x="1954671" y="390934"/>
                </a:lnTo>
                <a:lnTo>
                  <a:pt x="1563737" y="781868"/>
                </a:lnTo>
                <a:lnTo>
                  <a:pt x="0" y="781868"/>
                </a:lnTo>
                <a:lnTo>
                  <a:pt x="390934" y="39093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941" tIns="17336" rIns="408270" bIns="17336" numCol="1" spcCol="1270" anchor="ctr" anchorCtr="0">
            <a:noAutofit/>
          </a:bodyPr>
          <a:lstStyle/>
          <a:p>
            <a:pPr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300" b="1" dirty="0">
                <a:solidFill>
                  <a:srgbClr val="000000"/>
                </a:solidFill>
              </a:rPr>
              <a:t>Products under testing in farmers’ fields</a:t>
            </a:r>
            <a:endParaRPr lang="en-US" sz="1300" b="1" dirty="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50405" y="5595123"/>
            <a:ext cx="1954671" cy="781868"/>
          </a:xfrm>
          <a:custGeom>
            <a:avLst/>
            <a:gdLst>
              <a:gd name="connsiteX0" fmla="*/ 0 w 1954671"/>
              <a:gd name="connsiteY0" fmla="*/ 0 h 781868"/>
              <a:gd name="connsiteX1" fmla="*/ 1563737 w 1954671"/>
              <a:gd name="connsiteY1" fmla="*/ 0 h 781868"/>
              <a:gd name="connsiteX2" fmla="*/ 1954671 w 1954671"/>
              <a:gd name="connsiteY2" fmla="*/ 390934 h 781868"/>
              <a:gd name="connsiteX3" fmla="*/ 1563737 w 1954671"/>
              <a:gd name="connsiteY3" fmla="*/ 781868 h 781868"/>
              <a:gd name="connsiteX4" fmla="*/ 0 w 1954671"/>
              <a:gd name="connsiteY4" fmla="*/ 781868 h 781868"/>
              <a:gd name="connsiteX5" fmla="*/ 390934 w 1954671"/>
              <a:gd name="connsiteY5" fmla="*/ 390934 h 781868"/>
              <a:gd name="connsiteX6" fmla="*/ 0 w 1954671"/>
              <a:gd name="connsiteY6" fmla="*/ 0 h 7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71" h="781868">
                <a:moveTo>
                  <a:pt x="0" y="0"/>
                </a:moveTo>
                <a:lnTo>
                  <a:pt x="1563737" y="0"/>
                </a:lnTo>
                <a:lnTo>
                  <a:pt x="1954671" y="390934"/>
                </a:lnTo>
                <a:lnTo>
                  <a:pt x="1563737" y="781868"/>
                </a:lnTo>
                <a:lnTo>
                  <a:pt x="0" y="781868"/>
                </a:lnTo>
                <a:lnTo>
                  <a:pt x="390934" y="39093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941" tIns="17336" rIns="408270" bIns="17336" numCol="1" spcCol="1270" anchor="ctr" anchorCtr="0">
            <a:noAutofit/>
          </a:bodyPr>
          <a:lstStyle/>
          <a:p>
            <a:pPr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prstClr val="black"/>
                </a:solidFill>
              </a:rPr>
              <a:t>Product ready for registration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6787981" y="5595123"/>
            <a:ext cx="1954671" cy="781868"/>
          </a:xfrm>
          <a:custGeom>
            <a:avLst/>
            <a:gdLst>
              <a:gd name="connsiteX0" fmla="*/ 0 w 1954671"/>
              <a:gd name="connsiteY0" fmla="*/ 0 h 781868"/>
              <a:gd name="connsiteX1" fmla="*/ 1563737 w 1954671"/>
              <a:gd name="connsiteY1" fmla="*/ 0 h 781868"/>
              <a:gd name="connsiteX2" fmla="*/ 1954671 w 1954671"/>
              <a:gd name="connsiteY2" fmla="*/ 390934 h 781868"/>
              <a:gd name="connsiteX3" fmla="*/ 1563737 w 1954671"/>
              <a:gd name="connsiteY3" fmla="*/ 781868 h 781868"/>
              <a:gd name="connsiteX4" fmla="*/ 0 w 1954671"/>
              <a:gd name="connsiteY4" fmla="*/ 781868 h 781868"/>
              <a:gd name="connsiteX5" fmla="*/ 390934 w 1954671"/>
              <a:gd name="connsiteY5" fmla="*/ 390934 h 781868"/>
              <a:gd name="connsiteX6" fmla="*/ 0 w 1954671"/>
              <a:gd name="connsiteY6" fmla="*/ 0 h 7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71" h="781868">
                <a:moveTo>
                  <a:pt x="0" y="0"/>
                </a:moveTo>
                <a:lnTo>
                  <a:pt x="1563737" y="0"/>
                </a:lnTo>
                <a:lnTo>
                  <a:pt x="1954671" y="390934"/>
                </a:lnTo>
                <a:lnTo>
                  <a:pt x="1563737" y="781868"/>
                </a:lnTo>
                <a:lnTo>
                  <a:pt x="0" y="781868"/>
                </a:lnTo>
                <a:lnTo>
                  <a:pt x="390934" y="39093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8940" tIns="16002" rIns="406936" bIns="16002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prstClr val="black"/>
                </a:solidFill>
              </a:rPr>
              <a:t>Product </a:t>
            </a:r>
            <a:r>
              <a:rPr lang="en-US" sz="1200" b="1" dirty="0" smtClean="0">
                <a:solidFill>
                  <a:prstClr val="black"/>
                </a:solidFill>
              </a:rPr>
              <a:t>available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5180562" y="5595123"/>
            <a:ext cx="1954671" cy="781868"/>
          </a:xfrm>
          <a:custGeom>
            <a:avLst/>
            <a:gdLst>
              <a:gd name="connsiteX0" fmla="*/ 0 w 1954671"/>
              <a:gd name="connsiteY0" fmla="*/ 0 h 781868"/>
              <a:gd name="connsiteX1" fmla="*/ 1563737 w 1954671"/>
              <a:gd name="connsiteY1" fmla="*/ 0 h 781868"/>
              <a:gd name="connsiteX2" fmla="*/ 1954671 w 1954671"/>
              <a:gd name="connsiteY2" fmla="*/ 390934 h 781868"/>
              <a:gd name="connsiteX3" fmla="*/ 1563737 w 1954671"/>
              <a:gd name="connsiteY3" fmla="*/ 781868 h 781868"/>
              <a:gd name="connsiteX4" fmla="*/ 0 w 1954671"/>
              <a:gd name="connsiteY4" fmla="*/ 781868 h 781868"/>
              <a:gd name="connsiteX5" fmla="*/ 390934 w 1954671"/>
              <a:gd name="connsiteY5" fmla="*/ 390934 h 781868"/>
              <a:gd name="connsiteX6" fmla="*/ 0 w 1954671"/>
              <a:gd name="connsiteY6" fmla="*/ 0 h 7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71" h="781868">
                <a:moveTo>
                  <a:pt x="0" y="0"/>
                </a:moveTo>
                <a:lnTo>
                  <a:pt x="1563737" y="0"/>
                </a:lnTo>
                <a:lnTo>
                  <a:pt x="1954671" y="390934"/>
                </a:lnTo>
                <a:lnTo>
                  <a:pt x="1563737" y="781868"/>
                </a:lnTo>
                <a:lnTo>
                  <a:pt x="0" y="781868"/>
                </a:lnTo>
                <a:lnTo>
                  <a:pt x="390934" y="39093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8940" tIns="16002" rIns="406936" bIns="16002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Area-wide registration of SN01 by CILSS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12" y="1356614"/>
            <a:ext cx="1390540" cy="1493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81" y="3620725"/>
            <a:ext cx="1378971" cy="1481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067" y="916031"/>
            <a:ext cx="113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Costa Rica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6907" y="319270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622380" y="870042"/>
            <a:ext cx="1848290" cy="963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AFLASAFE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690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Policy Development </a:t>
            </a:r>
            <a:br>
              <a:rPr lang="en-US" b="1" dirty="0" smtClean="0"/>
            </a:br>
            <a:r>
              <a:rPr lang="en-US" dirty="0" smtClean="0"/>
              <a:t>Biocontrol Registration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867" y="1752600"/>
            <a:ext cx="4495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Biopesticide</a:t>
            </a:r>
            <a:r>
              <a:rPr lang="en-US" b="1" dirty="0" smtClean="0"/>
              <a:t> Registration Guidance Document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Provides roadmap to adoption of registration mechanism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168067" cy="48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65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Trade and Standards Enforcement</a:t>
            </a:r>
            <a:br>
              <a:rPr lang="en-US" b="1" dirty="0" smtClean="0"/>
            </a:br>
            <a:r>
              <a:rPr lang="en-US" dirty="0" smtClean="0"/>
              <a:t>Sampling and Testing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Provide statistically valid, standardized tests for aflatoxins in maize and ground nuts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2057400" cy="220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1"/>
            <a:ext cx="41148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25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2519"/>
            <a:ext cx="1967845" cy="106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4000"/>
            <a:ext cx="1181100" cy="118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98564"/>
            <a:ext cx="3001486" cy="83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pbs.twimg.com/profile_images/3404088280/e0f593b349ff061d1b0940754b17fab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649688" cy="16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ambazuka.org/images/articles/649/comes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6901"/>
            <a:ext cx="1464131" cy="14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ppablog.files.wordpress.com/2010/02/022610_1453_eastafrican1.gif%3Fw%3D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6901"/>
            <a:ext cx="1532683" cy="14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infosysplus.org/images/sadc_logo2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2225"/>
            <a:ext cx="1255788" cy="12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newtimesgh.com/wp-content/uploads/2013/08/ecowa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60493"/>
            <a:ext cx="1096486" cy="10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doreopartners.com/wp-content/themes/doreo/style/images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19800"/>
            <a:ext cx="3827172" cy="6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salonemonitor.net/news/wp-content/uploads/2013/12/World-Bank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27960"/>
            <a:ext cx="1250746" cy="15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afhea.org/Graphes/logo_BMG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254" y="6071177"/>
            <a:ext cx="3172111" cy="6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s3-1.kiva.org/img/w100/128887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262815"/>
            <a:ext cx="1543375" cy="6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busnetdev.net/wp-content/uploads/2013/06/kari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163" y="3155274"/>
            <a:ext cx="1169618" cy="118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33" y="3886200"/>
            <a:ext cx="1752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fas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95600" y="2502269"/>
            <a:ext cx="1974231" cy="2070980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</p:spPr>
      </p:pic>
      <p:pic>
        <p:nvPicPr>
          <p:cNvPr id="20" name="Picture 4"/>
          <p:cNvPicPr preferRelativeResize="0"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08451"/>
            <a:ext cx="22860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://agresults.org/skins/default/images/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50" y="366815"/>
            <a:ext cx="22764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al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293" y="152400"/>
            <a:ext cx="2434707" cy="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upload.wikimedia.org/wikipedia/commons/thumb/0/07/GTZ-Logo.svg/1280px-GTZ-Logo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3837"/>
            <a:ext cx="1842652" cy="13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s://upload.wikimedia.org/wikipedia/commons/0/07/IFPRI_Logo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674" y="403821"/>
            <a:ext cx="953926" cy="150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www.logospike.com/wp-content/uploads/2014/11/Nestle_logo-6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1" y="856836"/>
            <a:ext cx="2362199" cy="6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http://blog.caes.uga.edu/pmil/files/2015/12/PACA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2" y="4876713"/>
            <a:ext cx="1915662" cy="14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7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15CD32992314F86E23A0FD43903A7" ma:contentTypeVersion="0" ma:contentTypeDescription="Create a new document." ma:contentTypeScope="" ma:versionID="0cccb1ffa19e9214fd1a4ad20a70c8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67b212dcc46599edd405c494297d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Last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BE36F9-40E5-442A-A5C3-2A783E1CA7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4A2CE-24F0-4B43-AC8F-EED39DCD9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207B4C-2B42-4D2F-A856-D3B1CB23B70D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307</Words>
  <Application>Microsoft Office PowerPoint</Application>
  <PresentationFormat>On-screen Show (4:3)</PresentationFormat>
  <Paragraphs>92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USDA-Africa Partnerships to Mitigate Aflatoxins  </vt:lpstr>
      <vt:lpstr>USDA’s Role as a Connector</vt:lpstr>
      <vt:lpstr>USDA/FAS Officers are RESOURCES </vt:lpstr>
      <vt:lpstr>Vision: Reduced Illnesses and  Increased Trade</vt:lpstr>
      <vt:lpstr>Slide 5</vt:lpstr>
      <vt:lpstr>Biocontrol Development</vt:lpstr>
      <vt:lpstr>Policy Development  Biocontrol Registration </vt:lpstr>
      <vt:lpstr>Trade and Standards Enforcement Sampling and Testing Protocols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Peterson</dc:creator>
  <cp:lastModifiedBy>TYC</cp:lastModifiedBy>
  <cp:revision>111</cp:revision>
  <cp:lastPrinted>2016-09-23T22:07:17Z</cp:lastPrinted>
  <dcterms:created xsi:type="dcterms:W3CDTF">2016-03-04T17:56:19Z</dcterms:created>
  <dcterms:modified xsi:type="dcterms:W3CDTF">2018-05-15T23:35:42Z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0x01010063A15CD32992314F86E23A0FD43903A7</vt:lpwstr>
  </property>
</Properties>
</file>